
<file path=[Content_Types].xml><?xml version="1.0" encoding="utf-8"?>
<Types xmlns="http://schemas.openxmlformats.org/package/2006/content-types">
  <Default Extension="fntdata" ContentType="application/x-fontdata"/>
  <Default Extension="gif" ContentType="image/gi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sldIdLst>
    <p:sldId id="256" r:id="rId5"/>
  </p:sldIdLst>
  <p:sldSz cx="10691813" cy="15119350"/>
  <p:notesSz cx="6858000" cy="9144000"/>
  <p:embeddedFontLst>
    <p:embeddedFont>
      <p:font typeface="Calibri" panose="020F0502020204030204" pitchFamily="34" charset="0"/>
      <p:regular r:id="rId6"/>
      <p:bold r:id="rId7"/>
      <p:italic r:id="rId8"/>
      <p:boldItalic r:id="rId9"/>
    </p:embeddedFont>
    <p:embeddedFont>
      <p:font typeface="Calibri Light" panose="020F0302020204030204" pitchFamily="34" charset="0"/>
      <p:regular r:id="rId10"/>
      <p:italic r:id="rId1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8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618" autoAdjust="0"/>
    <p:restoredTop sz="96473" autoAdjust="0"/>
  </p:normalViewPr>
  <p:slideViewPr>
    <p:cSldViewPr snapToGrid="0">
      <p:cViewPr varScale="1">
        <p:scale>
          <a:sx n="28" d="100"/>
          <a:sy n="28" d="100"/>
        </p:scale>
        <p:origin x="2516"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font" Target="fonts/font2.fntdata"/><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font" Target="fonts/font4.fntdata"/><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mela McCloud" userId="73b4b836-8331-41af-a755-0ca49410e3b4" providerId="ADAL" clId="{BAAD530B-C8F3-419F-92DD-3558E8B83A86}"/>
    <pc:docChg chg="modSld">
      <pc:chgData name="Pamela McCloud" userId="73b4b836-8331-41af-a755-0ca49410e3b4" providerId="ADAL" clId="{BAAD530B-C8F3-419F-92DD-3558E8B83A86}" dt="2023-12-30T22:13:53.226" v="0"/>
      <pc:docMkLst>
        <pc:docMk/>
      </pc:docMkLst>
      <pc:sldChg chg="addSp modSp">
        <pc:chgData name="Pamela McCloud" userId="73b4b836-8331-41af-a755-0ca49410e3b4" providerId="ADAL" clId="{BAAD530B-C8F3-419F-92DD-3558E8B83A86}" dt="2023-12-30T22:13:53.226" v="0"/>
        <pc:sldMkLst>
          <pc:docMk/>
          <pc:sldMk cId="3581906436" sldId="256"/>
        </pc:sldMkLst>
        <pc:spChg chg="add mod">
          <ac:chgData name="Pamela McCloud" userId="73b4b836-8331-41af-a755-0ca49410e3b4" providerId="ADAL" clId="{BAAD530B-C8F3-419F-92DD-3558E8B83A86}" dt="2023-12-30T22:13:53.226" v="0"/>
          <ac:spMkLst>
            <pc:docMk/>
            <pc:sldMk cId="3581906436" sldId="256"/>
            <ac:spMk id="4" creationId="{2584CD94-ECBE-BC08-48CE-C72B47F1B95A}"/>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801886" y="2474395"/>
            <a:ext cx="9088041" cy="5263774"/>
          </a:xfrm>
        </p:spPr>
        <p:txBody>
          <a:bodyPr anchor="b"/>
          <a:lstStyle>
            <a:lvl1pPr algn="ctr">
              <a:defRPr sz="7016"/>
            </a:lvl1pPr>
          </a:lstStyle>
          <a:p>
            <a:r>
              <a:rPr lang="pt-BR"/>
              <a:t>Clique para editar o título mestre</a:t>
            </a:r>
            <a:endParaRPr lang="en-US" dirty="0"/>
          </a:p>
        </p:txBody>
      </p:sp>
      <p:sp>
        <p:nvSpPr>
          <p:cNvPr id="3" name="Subtitle 2"/>
          <p:cNvSpPr>
            <a:spLocks noGrp="1"/>
          </p:cNvSpPr>
          <p:nvPr>
            <p:ph type="subTitle" idx="1"/>
          </p:nvPr>
        </p:nvSpPr>
        <p:spPr>
          <a:xfrm>
            <a:off x="1336477" y="7941160"/>
            <a:ext cx="8018860" cy="3650342"/>
          </a:xfrm>
        </p:spPr>
        <p:txBody>
          <a:bodyPr/>
          <a:lstStyle>
            <a:lvl1pPr marL="0" indent="0" algn="ctr">
              <a:buNone/>
              <a:defRPr sz="2806"/>
            </a:lvl1pPr>
            <a:lvl2pPr marL="534604" indent="0" algn="ctr">
              <a:buNone/>
              <a:defRPr sz="2339"/>
            </a:lvl2pPr>
            <a:lvl3pPr marL="1069208" indent="0" algn="ctr">
              <a:buNone/>
              <a:defRPr sz="2105"/>
            </a:lvl3pPr>
            <a:lvl4pPr marL="1603812" indent="0" algn="ctr">
              <a:buNone/>
              <a:defRPr sz="1871"/>
            </a:lvl4pPr>
            <a:lvl5pPr marL="2138416" indent="0" algn="ctr">
              <a:buNone/>
              <a:defRPr sz="1871"/>
            </a:lvl5pPr>
            <a:lvl6pPr marL="2673020" indent="0" algn="ctr">
              <a:buNone/>
              <a:defRPr sz="1871"/>
            </a:lvl6pPr>
            <a:lvl7pPr marL="3207624" indent="0" algn="ctr">
              <a:buNone/>
              <a:defRPr sz="1871"/>
            </a:lvl7pPr>
            <a:lvl8pPr marL="3742228" indent="0" algn="ctr">
              <a:buNone/>
              <a:defRPr sz="1871"/>
            </a:lvl8pPr>
            <a:lvl9pPr marL="4276832" indent="0" algn="ctr">
              <a:buNone/>
              <a:defRPr sz="1871"/>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3152861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3587392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804966"/>
            <a:ext cx="2305422" cy="12812950"/>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735063" y="804966"/>
            <a:ext cx="6782619" cy="12812950"/>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3956397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236670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729494" y="3769342"/>
            <a:ext cx="9221689" cy="6289229"/>
          </a:xfrm>
        </p:spPr>
        <p:txBody>
          <a:bodyPr anchor="b"/>
          <a:lstStyle>
            <a:lvl1pPr>
              <a:defRPr sz="7016"/>
            </a:lvl1pPr>
          </a:lstStyle>
          <a:p>
            <a:r>
              <a:rPr lang="pt-BR"/>
              <a:t>Clique para editar o título mestre</a:t>
            </a:r>
            <a:endParaRPr lang="en-US" dirty="0"/>
          </a:p>
        </p:txBody>
      </p:sp>
      <p:sp>
        <p:nvSpPr>
          <p:cNvPr id="3" name="Text Placeholder 2"/>
          <p:cNvSpPr>
            <a:spLocks noGrp="1"/>
          </p:cNvSpPr>
          <p:nvPr>
            <p:ph type="body" idx="1"/>
          </p:nvPr>
        </p:nvSpPr>
        <p:spPr>
          <a:xfrm>
            <a:off x="729494" y="10118069"/>
            <a:ext cx="9221689" cy="3307357"/>
          </a:xfrm>
        </p:spPr>
        <p:txBody>
          <a:bodyPr/>
          <a:lstStyle>
            <a:lvl1pPr marL="0" indent="0">
              <a:buNone/>
              <a:defRPr sz="2806">
                <a:solidFill>
                  <a:schemeClr val="tx1"/>
                </a:solidFill>
              </a:defRPr>
            </a:lvl1pPr>
            <a:lvl2pPr marL="534604" indent="0">
              <a:buNone/>
              <a:defRPr sz="2339">
                <a:solidFill>
                  <a:schemeClr val="tx1">
                    <a:tint val="75000"/>
                  </a:schemeClr>
                </a:solidFill>
              </a:defRPr>
            </a:lvl2pPr>
            <a:lvl3pPr marL="1069208" indent="0">
              <a:buNone/>
              <a:defRPr sz="2105">
                <a:solidFill>
                  <a:schemeClr val="tx1">
                    <a:tint val="75000"/>
                  </a:schemeClr>
                </a:solidFill>
              </a:defRPr>
            </a:lvl3pPr>
            <a:lvl4pPr marL="1603812" indent="0">
              <a:buNone/>
              <a:defRPr sz="1871">
                <a:solidFill>
                  <a:schemeClr val="tx1">
                    <a:tint val="75000"/>
                  </a:schemeClr>
                </a:solidFill>
              </a:defRPr>
            </a:lvl4pPr>
            <a:lvl5pPr marL="2138416" indent="0">
              <a:buNone/>
              <a:defRPr sz="1871">
                <a:solidFill>
                  <a:schemeClr val="tx1">
                    <a:tint val="75000"/>
                  </a:schemeClr>
                </a:solidFill>
              </a:defRPr>
            </a:lvl5pPr>
            <a:lvl6pPr marL="2673020" indent="0">
              <a:buNone/>
              <a:defRPr sz="1871">
                <a:solidFill>
                  <a:schemeClr val="tx1">
                    <a:tint val="75000"/>
                  </a:schemeClr>
                </a:solidFill>
              </a:defRPr>
            </a:lvl6pPr>
            <a:lvl7pPr marL="3207624" indent="0">
              <a:buNone/>
              <a:defRPr sz="1871">
                <a:solidFill>
                  <a:schemeClr val="tx1">
                    <a:tint val="75000"/>
                  </a:schemeClr>
                </a:solidFill>
              </a:defRPr>
            </a:lvl7pPr>
            <a:lvl8pPr marL="3742228" indent="0">
              <a:buNone/>
              <a:defRPr sz="1871">
                <a:solidFill>
                  <a:schemeClr val="tx1">
                    <a:tint val="75000"/>
                  </a:schemeClr>
                </a:solidFill>
              </a:defRPr>
            </a:lvl8pPr>
            <a:lvl9pPr marL="4276832" indent="0">
              <a:buNone/>
              <a:defRPr sz="1871">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943016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735062" y="4024827"/>
            <a:ext cx="4544021" cy="9593089"/>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5412730" y="4024827"/>
            <a:ext cx="4544021" cy="9593089"/>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2ABC337F-6EB2-4A9D-97F2-B9573E7FDF08}" type="datetimeFigureOut">
              <a:rPr lang="pt-BR" smtClean="0"/>
              <a:t>30/12/2023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2953025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736455" y="804969"/>
            <a:ext cx="9221689" cy="2922375"/>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736456" y="3706342"/>
            <a:ext cx="4523137"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pt-BR"/>
              <a:t>Editar estilos de texto Mestre</a:t>
            </a:r>
          </a:p>
        </p:txBody>
      </p:sp>
      <p:sp>
        <p:nvSpPr>
          <p:cNvPr id="4" name="Content Placeholder 3"/>
          <p:cNvSpPr>
            <a:spLocks noGrp="1"/>
          </p:cNvSpPr>
          <p:nvPr>
            <p:ph sz="half" idx="2"/>
          </p:nvPr>
        </p:nvSpPr>
        <p:spPr>
          <a:xfrm>
            <a:off x="736456" y="5522763"/>
            <a:ext cx="4523137" cy="812315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5412731" y="3706342"/>
            <a:ext cx="4545413"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pt-BR"/>
              <a:t>Editar estilos de texto Mestre</a:t>
            </a:r>
          </a:p>
        </p:txBody>
      </p:sp>
      <p:sp>
        <p:nvSpPr>
          <p:cNvPr id="6" name="Content Placeholder 5"/>
          <p:cNvSpPr>
            <a:spLocks noGrp="1"/>
          </p:cNvSpPr>
          <p:nvPr>
            <p:ph sz="quarter" idx="4"/>
          </p:nvPr>
        </p:nvSpPr>
        <p:spPr>
          <a:xfrm>
            <a:off x="5412731" y="5522763"/>
            <a:ext cx="4545413" cy="812315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2ABC337F-6EB2-4A9D-97F2-B9573E7FDF08}" type="datetimeFigureOut">
              <a:rPr lang="pt-BR" smtClean="0"/>
              <a:t>30/12/2023</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44238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2ABC337F-6EB2-4A9D-97F2-B9573E7FDF08}" type="datetimeFigureOut">
              <a:rPr lang="pt-BR" smtClean="0"/>
              <a:t>30/12/2023</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1053048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BC337F-6EB2-4A9D-97F2-B9573E7FDF08}" type="datetimeFigureOut">
              <a:rPr lang="pt-BR" smtClean="0"/>
              <a:t>30/12/2023</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4042537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pt-BR"/>
              <a:t>Clique para editar o título mestre</a:t>
            </a:r>
            <a:endParaRPr lang="en-US" dirty="0"/>
          </a:p>
        </p:txBody>
      </p:sp>
      <p:sp>
        <p:nvSpPr>
          <p:cNvPr id="3" name="Content Placeholder 2"/>
          <p:cNvSpPr>
            <a:spLocks noGrp="1"/>
          </p:cNvSpPr>
          <p:nvPr>
            <p:ph idx="1"/>
          </p:nvPr>
        </p:nvSpPr>
        <p:spPr>
          <a:xfrm>
            <a:off x="4545413" y="2176910"/>
            <a:ext cx="5412730" cy="10744538"/>
          </a:xfrm>
        </p:spPr>
        <p:txBody>
          <a:bodyPr/>
          <a:lstStyle>
            <a:lvl1pPr>
              <a:defRPr sz="3742"/>
            </a:lvl1pPr>
            <a:lvl2pPr>
              <a:defRPr sz="3274"/>
            </a:lvl2pPr>
            <a:lvl3pPr>
              <a:defRPr sz="2806"/>
            </a:lvl3pPr>
            <a:lvl4pPr>
              <a:defRPr sz="2339"/>
            </a:lvl4pPr>
            <a:lvl5pPr>
              <a:defRPr sz="2339"/>
            </a:lvl5pPr>
            <a:lvl6pPr>
              <a:defRPr sz="2339"/>
            </a:lvl6pPr>
            <a:lvl7pPr>
              <a:defRPr sz="2339"/>
            </a:lvl7pPr>
            <a:lvl8pPr>
              <a:defRPr sz="2339"/>
            </a:lvl8pPr>
            <a:lvl9pPr>
              <a:defRPr sz="2339"/>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pt-BR"/>
              <a:t>Editar estilos de texto Mestre</a:t>
            </a:r>
          </a:p>
        </p:txBody>
      </p:sp>
      <p:sp>
        <p:nvSpPr>
          <p:cNvPr id="5" name="Date Placeholder 4"/>
          <p:cNvSpPr>
            <a:spLocks noGrp="1"/>
          </p:cNvSpPr>
          <p:nvPr>
            <p:ph type="dt" sz="half" idx="10"/>
          </p:nvPr>
        </p:nvSpPr>
        <p:spPr/>
        <p:txBody>
          <a:bodyPr/>
          <a:lstStyle/>
          <a:p>
            <a:fld id="{2ABC337F-6EB2-4A9D-97F2-B9573E7FDF08}" type="datetimeFigureOut">
              <a:rPr lang="pt-BR" smtClean="0"/>
              <a:t>30/12/2023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1680265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4545413" y="2176910"/>
            <a:ext cx="5412730" cy="10744538"/>
          </a:xfrm>
        </p:spPr>
        <p:txBody>
          <a:bodyPr anchor="t"/>
          <a:lstStyle>
            <a:lvl1pPr marL="0" indent="0">
              <a:buNone/>
              <a:defRPr sz="3742"/>
            </a:lvl1pPr>
            <a:lvl2pPr marL="534604" indent="0">
              <a:buNone/>
              <a:defRPr sz="3274"/>
            </a:lvl2pPr>
            <a:lvl3pPr marL="1069208" indent="0">
              <a:buNone/>
              <a:defRPr sz="2806"/>
            </a:lvl3pPr>
            <a:lvl4pPr marL="1603812" indent="0">
              <a:buNone/>
              <a:defRPr sz="2339"/>
            </a:lvl4pPr>
            <a:lvl5pPr marL="2138416" indent="0">
              <a:buNone/>
              <a:defRPr sz="2339"/>
            </a:lvl5pPr>
            <a:lvl6pPr marL="2673020" indent="0">
              <a:buNone/>
              <a:defRPr sz="2339"/>
            </a:lvl6pPr>
            <a:lvl7pPr marL="3207624" indent="0">
              <a:buNone/>
              <a:defRPr sz="2339"/>
            </a:lvl7pPr>
            <a:lvl8pPr marL="3742228" indent="0">
              <a:buNone/>
              <a:defRPr sz="2339"/>
            </a:lvl8pPr>
            <a:lvl9pPr marL="4276832" indent="0">
              <a:buNone/>
              <a:defRPr sz="2339"/>
            </a:lvl9pPr>
          </a:lstStyle>
          <a:p>
            <a:r>
              <a:rPr lang="pt-BR"/>
              <a:t>Clique no ícone para adicionar uma imagem</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pt-BR"/>
              <a:t>Editar estilos de texto Mestre</a:t>
            </a:r>
          </a:p>
        </p:txBody>
      </p:sp>
      <p:sp>
        <p:nvSpPr>
          <p:cNvPr id="5" name="Date Placeholder 4"/>
          <p:cNvSpPr>
            <a:spLocks noGrp="1"/>
          </p:cNvSpPr>
          <p:nvPr>
            <p:ph type="dt" sz="half" idx="10"/>
          </p:nvPr>
        </p:nvSpPr>
        <p:spPr/>
        <p:txBody>
          <a:bodyPr/>
          <a:lstStyle/>
          <a:p>
            <a:fld id="{2ABC337F-6EB2-4A9D-97F2-B9573E7FDF08}" type="datetimeFigureOut">
              <a:rPr lang="pt-BR" smtClean="0"/>
              <a:t>30/12/2023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2460623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804969"/>
            <a:ext cx="9221689" cy="2922375"/>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735062" y="4024827"/>
            <a:ext cx="9221689" cy="9593089"/>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735062" y="14013401"/>
            <a:ext cx="2405658" cy="804965"/>
          </a:xfrm>
          <a:prstGeom prst="rect">
            <a:avLst/>
          </a:prstGeom>
        </p:spPr>
        <p:txBody>
          <a:bodyPr vert="horz" lIns="91440" tIns="45720" rIns="91440" bIns="45720" rtlCol="0" anchor="ctr"/>
          <a:lstStyle>
            <a:lvl1pPr algn="l">
              <a:defRPr sz="1403">
                <a:solidFill>
                  <a:schemeClr val="tx1">
                    <a:tint val="75000"/>
                  </a:schemeClr>
                </a:solidFill>
              </a:defRPr>
            </a:lvl1pPr>
          </a:lstStyle>
          <a:p>
            <a:fld id="{2ABC337F-6EB2-4A9D-97F2-B9573E7FDF08}" type="datetimeFigureOut">
              <a:rPr lang="pt-BR" smtClean="0"/>
              <a:t>30/12/2023</a:t>
            </a:fld>
            <a:endParaRPr lang="pt-BR"/>
          </a:p>
        </p:txBody>
      </p:sp>
      <p:sp>
        <p:nvSpPr>
          <p:cNvPr id="5" name="Footer Placeholder 4"/>
          <p:cNvSpPr>
            <a:spLocks noGrp="1"/>
          </p:cNvSpPr>
          <p:nvPr>
            <p:ph type="ftr" sz="quarter" idx="3"/>
          </p:nvPr>
        </p:nvSpPr>
        <p:spPr>
          <a:xfrm>
            <a:off x="3541663" y="14013401"/>
            <a:ext cx="3608487" cy="804965"/>
          </a:xfrm>
          <a:prstGeom prst="rect">
            <a:avLst/>
          </a:prstGeom>
        </p:spPr>
        <p:txBody>
          <a:bodyPr vert="horz" lIns="91440" tIns="45720" rIns="91440" bIns="45720" rtlCol="0" anchor="ctr"/>
          <a:lstStyle>
            <a:lvl1pPr algn="ctr">
              <a:defRPr sz="1403">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7551093" y="14013401"/>
            <a:ext cx="2405658" cy="804965"/>
          </a:xfrm>
          <a:prstGeom prst="rect">
            <a:avLst/>
          </a:prstGeom>
        </p:spPr>
        <p:txBody>
          <a:bodyPr vert="horz" lIns="91440" tIns="45720" rIns="91440" bIns="45720" rtlCol="0" anchor="ctr"/>
          <a:lstStyle>
            <a:lvl1pPr algn="r">
              <a:defRPr sz="1403">
                <a:solidFill>
                  <a:schemeClr val="tx1">
                    <a:tint val="75000"/>
                  </a:schemeClr>
                </a:solidFill>
              </a:defRPr>
            </a:lvl1pPr>
          </a:lstStyle>
          <a:p>
            <a:fld id="{C8D1B219-E87C-4F36-A4AC-9A32BE7074FD}" type="slidenum">
              <a:rPr lang="pt-BR" smtClean="0"/>
              <a:t>‹#›</a:t>
            </a:fld>
            <a:endParaRPr lang="pt-BR"/>
          </a:p>
        </p:txBody>
      </p:sp>
    </p:spTree>
    <p:extLst>
      <p:ext uri="{BB962C8B-B14F-4D97-AF65-F5344CB8AC3E}">
        <p14:creationId xmlns:p14="http://schemas.microsoft.com/office/powerpoint/2010/main" val="21819511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69208" rtl="0" eaLnBrk="1" latinLnBrk="0" hangingPunct="1">
        <a:lnSpc>
          <a:spcPct val="90000"/>
        </a:lnSpc>
        <a:spcBef>
          <a:spcPct val="0"/>
        </a:spcBef>
        <a:buNone/>
        <a:defRPr sz="5145" kern="1200">
          <a:solidFill>
            <a:schemeClr val="tx1"/>
          </a:solidFill>
          <a:latin typeface="+mj-lt"/>
          <a:ea typeface="+mj-ea"/>
          <a:cs typeface="+mj-cs"/>
        </a:defRPr>
      </a:lvl1pPr>
    </p:titleStyle>
    <p:bodyStyle>
      <a:lvl1pPr marL="267302" indent="-267302" algn="l" defTabSz="1069208" rtl="0" eaLnBrk="1" latinLnBrk="0" hangingPunct="1">
        <a:lnSpc>
          <a:spcPct val="90000"/>
        </a:lnSpc>
        <a:spcBef>
          <a:spcPts val="1169"/>
        </a:spcBef>
        <a:buFont typeface="Arial" panose="020B0604020202020204" pitchFamily="34" charset="0"/>
        <a:buChar char="•"/>
        <a:defRPr sz="3274" kern="1200">
          <a:solidFill>
            <a:schemeClr val="tx1"/>
          </a:solidFill>
          <a:latin typeface="+mn-lt"/>
          <a:ea typeface="+mn-ea"/>
          <a:cs typeface="+mn-cs"/>
        </a:defRPr>
      </a:lvl1pPr>
      <a:lvl2pPr marL="801906" indent="-267302" algn="l" defTabSz="1069208" rtl="0" eaLnBrk="1" latinLnBrk="0" hangingPunct="1">
        <a:lnSpc>
          <a:spcPct val="90000"/>
        </a:lnSpc>
        <a:spcBef>
          <a:spcPts val="585"/>
        </a:spcBef>
        <a:buFont typeface="Arial" panose="020B0604020202020204" pitchFamily="34" charset="0"/>
        <a:buChar char="•"/>
        <a:defRPr sz="2806" kern="1200">
          <a:solidFill>
            <a:schemeClr val="tx1"/>
          </a:solidFill>
          <a:latin typeface="+mn-lt"/>
          <a:ea typeface="+mn-ea"/>
          <a:cs typeface="+mn-cs"/>
        </a:defRPr>
      </a:lvl2pPr>
      <a:lvl3pPr marL="1336510" indent="-267302" algn="l" defTabSz="1069208" rtl="0" eaLnBrk="1" latinLnBrk="0" hangingPunct="1">
        <a:lnSpc>
          <a:spcPct val="90000"/>
        </a:lnSpc>
        <a:spcBef>
          <a:spcPts val="585"/>
        </a:spcBef>
        <a:buFont typeface="Arial" panose="020B0604020202020204" pitchFamily="34" charset="0"/>
        <a:buChar char="•"/>
        <a:defRPr sz="2339" kern="1200">
          <a:solidFill>
            <a:schemeClr val="tx1"/>
          </a:solidFill>
          <a:latin typeface="+mn-lt"/>
          <a:ea typeface="+mn-ea"/>
          <a:cs typeface="+mn-cs"/>
        </a:defRPr>
      </a:lvl3pPr>
      <a:lvl4pPr marL="1871114"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4pPr>
      <a:lvl5pPr marL="2405718"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5pPr>
      <a:lvl6pPr marL="2940322"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6pPr>
      <a:lvl7pPr marL="3474926"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7pPr>
      <a:lvl8pPr marL="4009530"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8pPr>
      <a:lvl9pPr marL="4544134"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9pPr>
    </p:bodyStyle>
    <p:otherStyle>
      <a:defPPr>
        <a:defRPr lang="en-US"/>
      </a:defPPr>
      <a:lvl1pPr marL="0" algn="l" defTabSz="1069208" rtl="0" eaLnBrk="1" latinLnBrk="0" hangingPunct="1">
        <a:defRPr sz="2105" kern="1200">
          <a:solidFill>
            <a:schemeClr val="tx1"/>
          </a:solidFill>
          <a:latin typeface="+mn-lt"/>
          <a:ea typeface="+mn-ea"/>
          <a:cs typeface="+mn-cs"/>
        </a:defRPr>
      </a:lvl1pPr>
      <a:lvl2pPr marL="534604" algn="l" defTabSz="1069208" rtl="0" eaLnBrk="1" latinLnBrk="0" hangingPunct="1">
        <a:defRPr sz="2105" kern="1200">
          <a:solidFill>
            <a:schemeClr val="tx1"/>
          </a:solidFill>
          <a:latin typeface="+mn-lt"/>
          <a:ea typeface="+mn-ea"/>
          <a:cs typeface="+mn-cs"/>
        </a:defRPr>
      </a:lvl2pPr>
      <a:lvl3pPr marL="1069208" algn="l" defTabSz="1069208" rtl="0" eaLnBrk="1" latinLnBrk="0" hangingPunct="1">
        <a:defRPr sz="2105" kern="1200">
          <a:solidFill>
            <a:schemeClr val="tx1"/>
          </a:solidFill>
          <a:latin typeface="+mn-lt"/>
          <a:ea typeface="+mn-ea"/>
          <a:cs typeface="+mn-cs"/>
        </a:defRPr>
      </a:lvl3pPr>
      <a:lvl4pPr marL="1603812" algn="l" defTabSz="1069208" rtl="0" eaLnBrk="1" latinLnBrk="0" hangingPunct="1">
        <a:defRPr sz="2105" kern="1200">
          <a:solidFill>
            <a:schemeClr val="tx1"/>
          </a:solidFill>
          <a:latin typeface="+mn-lt"/>
          <a:ea typeface="+mn-ea"/>
          <a:cs typeface="+mn-cs"/>
        </a:defRPr>
      </a:lvl4pPr>
      <a:lvl5pPr marL="2138416" algn="l" defTabSz="1069208" rtl="0" eaLnBrk="1" latinLnBrk="0" hangingPunct="1">
        <a:defRPr sz="2105" kern="1200">
          <a:solidFill>
            <a:schemeClr val="tx1"/>
          </a:solidFill>
          <a:latin typeface="+mn-lt"/>
          <a:ea typeface="+mn-ea"/>
          <a:cs typeface="+mn-cs"/>
        </a:defRPr>
      </a:lvl5pPr>
      <a:lvl6pPr marL="2673020" algn="l" defTabSz="1069208" rtl="0" eaLnBrk="1" latinLnBrk="0" hangingPunct="1">
        <a:defRPr sz="2105" kern="1200">
          <a:solidFill>
            <a:schemeClr val="tx1"/>
          </a:solidFill>
          <a:latin typeface="+mn-lt"/>
          <a:ea typeface="+mn-ea"/>
          <a:cs typeface="+mn-cs"/>
        </a:defRPr>
      </a:lvl6pPr>
      <a:lvl7pPr marL="3207624" algn="l" defTabSz="1069208" rtl="0" eaLnBrk="1" latinLnBrk="0" hangingPunct="1">
        <a:defRPr sz="2105" kern="1200">
          <a:solidFill>
            <a:schemeClr val="tx1"/>
          </a:solidFill>
          <a:latin typeface="+mn-lt"/>
          <a:ea typeface="+mn-ea"/>
          <a:cs typeface="+mn-cs"/>
        </a:defRPr>
      </a:lvl7pPr>
      <a:lvl8pPr marL="3742228" algn="l" defTabSz="1069208" rtl="0" eaLnBrk="1" latinLnBrk="0" hangingPunct="1">
        <a:defRPr sz="2105" kern="1200">
          <a:solidFill>
            <a:schemeClr val="tx1"/>
          </a:solidFill>
          <a:latin typeface="+mn-lt"/>
          <a:ea typeface="+mn-ea"/>
          <a:cs typeface="+mn-cs"/>
        </a:defRPr>
      </a:lvl8pPr>
      <a:lvl9pPr marL="4276832" algn="l" defTabSz="1069208" rtl="0" eaLnBrk="1" latinLnBrk="0" hangingPunct="1">
        <a:defRPr sz="21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0" y="0"/>
            <a:ext cx="10691813" cy="15119350"/>
            <a:chOff x="0" y="0"/>
            <a:chExt cx="10691813" cy="15119350"/>
          </a:xfrm>
        </p:grpSpPr>
        <p:pic>
          <p:nvPicPr>
            <p:cNvPr id="3" name="Image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3" y="0"/>
              <a:ext cx="10691127" cy="15119350"/>
            </a:xfrm>
            <a:prstGeom prst="rect">
              <a:avLst/>
            </a:prstGeom>
          </p:spPr>
        </p:pic>
        <p:sp>
          <p:nvSpPr>
            <p:cNvPr id="6" name="CaixaDeTexto 5"/>
            <p:cNvSpPr txBox="1"/>
            <p:nvPr/>
          </p:nvSpPr>
          <p:spPr>
            <a:xfrm>
              <a:off x="0" y="1371600"/>
              <a:ext cx="10691471" cy="1523494"/>
            </a:xfrm>
            <a:prstGeom prst="rect">
              <a:avLst/>
            </a:prstGeom>
            <a:noFill/>
          </p:spPr>
          <p:txBody>
            <a:bodyPr wrap="square" rtlCol="0">
              <a:spAutoFit/>
            </a:bodyPr>
            <a:lstStyle/>
            <a:p>
              <a:pPr algn="ctr"/>
              <a:r>
                <a:rPr lang="es-419" sz="9300" dirty="0">
                  <a:solidFill>
                    <a:schemeClr val="bg1"/>
                  </a:solidFill>
                  <a:effectLst>
                    <a:outerShdw blurRad="38100" dist="38100" dir="2700000" algn="tl">
                      <a:srgbClr val="000000">
                        <a:alpha val="43137"/>
                      </a:srgbClr>
                    </a:outerShdw>
                  </a:effectLst>
                  <a:latin typeface="AvenirNext LT Pro Bold" panose="020B0804020202020204" pitchFamily="34" charset="0"/>
                </a:rPr>
                <a:t>Línea de Ética</a:t>
              </a:r>
            </a:p>
          </p:txBody>
        </p:sp>
        <p:sp>
          <p:nvSpPr>
            <p:cNvPr id="13" name="CaixaDeTexto 12"/>
            <p:cNvSpPr txBox="1"/>
            <p:nvPr/>
          </p:nvSpPr>
          <p:spPr>
            <a:xfrm>
              <a:off x="0" y="13533869"/>
              <a:ext cx="10691813" cy="430887"/>
            </a:xfrm>
            <a:prstGeom prst="rect">
              <a:avLst/>
            </a:prstGeom>
            <a:noFill/>
          </p:spPr>
          <p:txBody>
            <a:bodyPr wrap="square" lIns="288000" rIns="288000" rtlCol="0">
              <a:spAutoFit/>
            </a:bodyPr>
            <a:lstStyle/>
            <a:p>
              <a:pPr algn="ctr"/>
              <a:r>
                <a:rPr lang="es-419" sz="1100" dirty="0">
                  <a:solidFill>
                    <a:schemeClr val="accent1">
                      <a:lumMod val="75000"/>
                    </a:schemeClr>
                  </a:solidFill>
                  <a:latin typeface="AvenirNext LT Pro Regular" panose="020B0504020202020204" pitchFamily="34" charset="0"/>
                </a:rPr>
                <a:t>La Línea de Ética es operada por una empresa independiente. Puede estar seguro de que todas las quejas son tratadas bajo confidencialidad por el Grupo de Ética y Compliance de Brink’s. También puede estar seguro de que, si desea presentar un informe anónimo, su identificación no se proporcionará a Brink's.</a:t>
              </a:r>
            </a:p>
          </p:txBody>
        </p:sp>
        <p:sp>
          <p:nvSpPr>
            <p:cNvPr id="14" name="CaixaDeTexto 13"/>
            <p:cNvSpPr txBox="1"/>
            <p:nvPr/>
          </p:nvSpPr>
          <p:spPr>
            <a:xfrm>
              <a:off x="0" y="2845454"/>
              <a:ext cx="10691470" cy="523220"/>
            </a:xfrm>
            <a:prstGeom prst="rect">
              <a:avLst/>
            </a:prstGeom>
            <a:noFill/>
          </p:spPr>
          <p:txBody>
            <a:bodyPr wrap="square" rtlCol="0">
              <a:spAutoFit/>
            </a:bodyPr>
            <a:lstStyle/>
            <a:p>
              <a:pPr algn="ctr"/>
              <a:r>
                <a:rPr lang="es-419" sz="2800" spc="70" dirty="0">
                  <a:latin typeface="AvenirNext LT Pro Bold" panose="020B0804020202020204" pitchFamily="34" charset="0"/>
                </a:rPr>
                <a:t>24 horas al día • 365 días al año</a:t>
              </a:r>
            </a:p>
          </p:txBody>
        </p:sp>
        <p:sp>
          <p:nvSpPr>
            <p:cNvPr id="15" name="CaixaDeTexto 14"/>
            <p:cNvSpPr txBox="1"/>
            <p:nvPr/>
          </p:nvSpPr>
          <p:spPr>
            <a:xfrm>
              <a:off x="5639090" y="10445126"/>
              <a:ext cx="4087979" cy="323165"/>
            </a:xfrm>
            <a:prstGeom prst="rect">
              <a:avLst/>
            </a:prstGeom>
            <a:noFill/>
          </p:spPr>
          <p:txBody>
            <a:bodyPr wrap="none" rtlCol="0">
              <a:spAutoFit/>
            </a:bodyPr>
            <a:lstStyle/>
            <a:p>
              <a:pPr algn="ctr"/>
              <a:r>
                <a:rPr lang="es-419" sz="1500" b="1" dirty="0">
                  <a:solidFill>
                    <a:schemeClr val="bg1">
                      <a:lumMod val="50000"/>
                    </a:schemeClr>
                  </a:solidFill>
                  <a:latin typeface="AvenirNext LT Pro Regular" panose="020B0504020202020204" pitchFamily="34" charset="0"/>
                </a:rPr>
                <a:t>Plantee sus inquietudes bajo confidencialidad</a:t>
              </a:r>
            </a:p>
          </p:txBody>
        </p:sp>
        <p:sp>
          <p:nvSpPr>
            <p:cNvPr id="16" name="CaixaDeTexto 15"/>
            <p:cNvSpPr txBox="1"/>
            <p:nvPr/>
          </p:nvSpPr>
          <p:spPr>
            <a:xfrm>
              <a:off x="6091136" y="10768291"/>
              <a:ext cx="3183884" cy="323165"/>
            </a:xfrm>
            <a:prstGeom prst="rect">
              <a:avLst/>
            </a:prstGeom>
            <a:noFill/>
          </p:spPr>
          <p:txBody>
            <a:bodyPr wrap="none" rtlCol="0">
              <a:spAutoFit/>
            </a:bodyPr>
            <a:lstStyle/>
            <a:p>
              <a:pPr algn="ctr"/>
              <a:r>
                <a:rPr lang="es-419" sz="1500" b="1" dirty="0">
                  <a:solidFill>
                    <a:schemeClr val="bg1">
                      <a:lumMod val="50000"/>
                    </a:schemeClr>
                  </a:solidFill>
                  <a:latin typeface="AvenirNext LT Pro Regular" panose="020B0504020202020204" pitchFamily="34" charset="0"/>
                </a:rPr>
                <a:t>Estará protegido contra represalias</a:t>
              </a:r>
            </a:p>
          </p:txBody>
        </p:sp>
        <p:sp>
          <p:nvSpPr>
            <p:cNvPr id="19" name="CaixaDeTexto 18"/>
            <p:cNvSpPr txBox="1"/>
            <p:nvPr/>
          </p:nvSpPr>
          <p:spPr>
            <a:xfrm>
              <a:off x="5709931" y="9391871"/>
              <a:ext cx="3882793" cy="682238"/>
            </a:xfrm>
            <a:prstGeom prst="rect">
              <a:avLst/>
            </a:prstGeom>
            <a:noFill/>
          </p:spPr>
          <p:txBody>
            <a:bodyPr wrap="square" rtlCol="0">
              <a:spAutoFit/>
            </a:bodyPr>
            <a:lstStyle/>
            <a:p>
              <a:pPr algn="ctr">
                <a:lnSpc>
                  <a:spcPts val="2300"/>
                </a:lnSpc>
              </a:pPr>
              <a:r>
                <a:rPr lang="es-419" sz="3200" spc="-50" dirty="0">
                  <a:solidFill>
                    <a:srgbClr val="004899"/>
                  </a:solidFill>
                  <a:latin typeface="AvenirNext LT Pro Bold" panose="020B0804020202020204" pitchFamily="34" charset="0"/>
                </a:rPr>
                <a:t>01 503 748 0484</a:t>
              </a:r>
            </a:p>
            <a:p>
              <a:pPr algn="ctr">
                <a:lnSpc>
                  <a:spcPts val="2300"/>
                </a:lnSpc>
              </a:pPr>
              <a:r>
                <a:rPr lang="es-419" sz="1600" spc="-50" dirty="0">
                  <a:solidFill>
                    <a:srgbClr val="004899"/>
                  </a:solidFill>
                  <a:latin typeface="AvenirNext LT Pro Bold" panose="020B0804020202020204" pitchFamily="34" charset="0"/>
                </a:rPr>
                <a:t>Llamar con cobro revertido</a:t>
              </a:r>
            </a:p>
          </p:txBody>
        </p:sp>
        <p:sp>
          <p:nvSpPr>
            <p:cNvPr id="17" name="CaixaDeTexto 16"/>
            <p:cNvSpPr txBox="1"/>
            <p:nvPr/>
          </p:nvSpPr>
          <p:spPr>
            <a:xfrm>
              <a:off x="7155313" y="7006109"/>
              <a:ext cx="2774156" cy="461665"/>
            </a:xfrm>
            <a:prstGeom prst="rect">
              <a:avLst/>
            </a:prstGeom>
            <a:noFill/>
          </p:spPr>
          <p:txBody>
            <a:bodyPr wrap="none" rtlCol="0">
              <a:spAutoFit/>
            </a:bodyPr>
            <a:lstStyle/>
            <a:p>
              <a:pPr algn="r"/>
              <a:r>
                <a:rPr lang="es-419" sz="2400" spc="60" dirty="0">
                  <a:solidFill>
                    <a:schemeClr val="bg1"/>
                  </a:solidFill>
                  <a:latin typeface="AvenirNext LT Pro Regular" panose="020B0504020202020204" pitchFamily="34" charset="0"/>
                </a:rPr>
                <a:t>en cualquier lugar</a:t>
              </a:r>
            </a:p>
          </p:txBody>
        </p:sp>
        <p:sp>
          <p:nvSpPr>
            <p:cNvPr id="20" name="CaixaDeTexto 19"/>
            <p:cNvSpPr txBox="1"/>
            <p:nvPr/>
          </p:nvSpPr>
          <p:spPr>
            <a:xfrm>
              <a:off x="7801033" y="7354230"/>
              <a:ext cx="2125261" cy="461665"/>
            </a:xfrm>
            <a:prstGeom prst="rect">
              <a:avLst/>
            </a:prstGeom>
            <a:noFill/>
          </p:spPr>
          <p:txBody>
            <a:bodyPr wrap="none" rtlCol="0">
              <a:spAutoFit/>
            </a:bodyPr>
            <a:lstStyle/>
            <a:p>
              <a:pPr algn="r"/>
              <a:r>
                <a:rPr lang="es-419" sz="2400" spc="60" dirty="0">
                  <a:solidFill>
                    <a:schemeClr val="bg1"/>
                  </a:solidFill>
                  <a:latin typeface="AvenirNext LT Pro Regular" panose="020B0504020202020204" pitchFamily="34" charset="0"/>
                </a:rPr>
                <a:t>estamos aquí</a:t>
              </a:r>
            </a:p>
          </p:txBody>
        </p:sp>
        <p:sp>
          <p:nvSpPr>
            <p:cNvPr id="21" name="CaixaDeTexto 20"/>
            <p:cNvSpPr txBox="1"/>
            <p:nvPr/>
          </p:nvSpPr>
          <p:spPr>
            <a:xfrm>
              <a:off x="7455374" y="7702309"/>
              <a:ext cx="2509020" cy="461665"/>
            </a:xfrm>
            <a:prstGeom prst="rect">
              <a:avLst/>
            </a:prstGeom>
            <a:noFill/>
          </p:spPr>
          <p:txBody>
            <a:bodyPr wrap="none" rtlCol="0">
              <a:spAutoFit/>
            </a:bodyPr>
            <a:lstStyle/>
            <a:p>
              <a:pPr algn="r"/>
              <a:r>
                <a:rPr lang="es-419" sz="2400" spc="60" dirty="0">
                  <a:solidFill>
                    <a:schemeClr val="bg1"/>
                  </a:solidFill>
                  <a:latin typeface="AvenirNext LT Pro Regular" panose="020B0504020202020204" pitchFamily="34" charset="0"/>
                </a:rPr>
                <a:t>para escucharte</a:t>
              </a:r>
            </a:p>
          </p:txBody>
        </p:sp>
        <p:sp>
          <p:nvSpPr>
            <p:cNvPr id="22" name="CaixaDeTexto 21"/>
            <p:cNvSpPr txBox="1"/>
            <p:nvPr/>
          </p:nvSpPr>
          <p:spPr>
            <a:xfrm>
              <a:off x="812255" y="8694601"/>
              <a:ext cx="4235052" cy="3899722"/>
            </a:xfrm>
            <a:prstGeom prst="rect">
              <a:avLst/>
            </a:prstGeom>
            <a:noFill/>
          </p:spPr>
          <p:txBody>
            <a:bodyPr wrap="square" rtlCol="0">
              <a:spAutoFit/>
            </a:bodyPr>
            <a:lstStyle/>
            <a:p>
              <a:pPr algn="just">
                <a:lnSpc>
                  <a:spcPts val="2300"/>
                </a:lnSpc>
              </a:pPr>
              <a:r>
                <a:rPr lang="es-419" sz="1500" b="1" dirty="0">
                  <a:latin typeface="AvenirNext LT Pro Regular" panose="020B0504020202020204" pitchFamily="34" charset="0"/>
                </a:rPr>
                <a:t>Si se enfrenta a un dilema ético</a:t>
              </a:r>
              <a:r>
                <a:rPr lang="es-419" sz="1500" dirty="0">
                  <a:latin typeface="AvenirNext LT Pro Regular" panose="020B0504020202020204" pitchFamily="34" charset="0"/>
                </a:rPr>
                <a:t>, </a:t>
              </a:r>
              <a:r>
                <a:rPr lang="es-ES" sz="1500" dirty="0">
                  <a:latin typeface="AvenirNext LT Pro Regular" panose="020B0504020202020204" pitchFamily="34" charset="0"/>
                </a:rPr>
                <a:t>la Línea de Ética está aquí para ayudarlo. Puede informar preocupaciones serias como sospechas de soborno, fraudes, señales de lavado de dinero, irregularidades contables, infracciones de la ley de libre competencia, uso indebido de activos y recursos, conflictos de interés, abuso en obsequios y entretenimiento, divulgación de información confidencial, discriminación, represalias, amenazas, acoso moral o sexual o situaciones similares. Cualquier sospecha de violación del Código de Ética de Brink’s, debe informarse a través de la Línea de Ética.</a:t>
              </a:r>
              <a:endParaRPr lang="es-419" sz="1500" dirty="0">
                <a:latin typeface="AvenirNext LT Pro Regular" panose="020B0504020202020204" pitchFamily="34" charset="0"/>
              </a:endParaRPr>
            </a:p>
          </p:txBody>
        </p:sp>
        <p:pic>
          <p:nvPicPr>
            <p:cNvPr id="23" name="Imagem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87781" y="8179337"/>
              <a:ext cx="743183" cy="829869"/>
            </a:xfrm>
            <a:prstGeom prst="rect">
              <a:avLst/>
            </a:prstGeom>
          </p:spPr>
        </p:pic>
        <p:sp>
          <p:nvSpPr>
            <p:cNvPr id="24" name="Retângulo 23"/>
            <p:cNvSpPr/>
            <p:nvPr/>
          </p:nvSpPr>
          <p:spPr>
            <a:xfrm>
              <a:off x="7163422" y="6573058"/>
              <a:ext cx="2890215" cy="446522"/>
            </a:xfrm>
            <a:prstGeom prst="rect">
              <a:avLst/>
            </a:prstGeom>
            <a:solidFill>
              <a:srgbClr val="FDC70D"/>
            </a:solidFill>
            <a:ln>
              <a:noFill/>
            </a:ln>
            <a:effectLst>
              <a:softEdge rad="1016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5" name="CaixaDeTexto 24"/>
            <p:cNvSpPr txBox="1"/>
            <p:nvPr/>
          </p:nvSpPr>
          <p:spPr>
            <a:xfrm>
              <a:off x="7253713" y="6546469"/>
              <a:ext cx="2708947" cy="461665"/>
            </a:xfrm>
            <a:prstGeom prst="rect">
              <a:avLst/>
            </a:prstGeom>
            <a:noFill/>
          </p:spPr>
          <p:txBody>
            <a:bodyPr wrap="none" rtlCol="0">
              <a:spAutoFit/>
            </a:bodyPr>
            <a:lstStyle>
              <a:defPPr>
                <a:defRPr lang="en-US"/>
              </a:defPPr>
              <a:lvl1pPr algn="r">
                <a:defRPr spc="60">
                  <a:solidFill>
                    <a:schemeClr val="bg1"/>
                  </a:solidFill>
                  <a:latin typeface="AvenirNext LT Pro Regular" panose="020B0504020202020204" pitchFamily="34" charset="0"/>
                </a:defRPr>
              </a:lvl1pPr>
            </a:lstStyle>
            <a:p>
              <a:pPr algn="ctr"/>
              <a:r>
                <a:rPr lang="es-419" sz="2400" b="1" dirty="0">
                  <a:latin typeface="AvenirNext LT Pro Bold" panose="020B0804020202020204" pitchFamily="34" charset="0"/>
                </a:rPr>
                <a:t>a cualquier hora</a:t>
              </a:r>
            </a:p>
          </p:txBody>
        </p:sp>
        <p:sp>
          <p:nvSpPr>
            <p:cNvPr id="26" name="Retângulo 25"/>
            <p:cNvSpPr/>
            <p:nvPr/>
          </p:nvSpPr>
          <p:spPr>
            <a:xfrm>
              <a:off x="0" y="13010649"/>
              <a:ext cx="10691813" cy="523220"/>
            </a:xfrm>
            <a:prstGeom prst="rect">
              <a:avLst/>
            </a:prstGeom>
          </p:spPr>
          <p:txBody>
            <a:bodyPr wrap="square">
              <a:spAutoFit/>
            </a:bodyPr>
            <a:lstStyle/>
            <a:p>
              <a:pPr algn="ctr"/>
              <a:r>
                <a:rPr lang="es-ES" sz="1400" b="1" noProof="1">
                  <a:solidFill>
                    <a:srgbClr val="004899"/>
                  </a:solidFill>
                  <a:latin typeface="AvenirNext LT Pro Regular" panose="020B0504020202020204" pitchFamily="34" charset="0"/>
                </a:rPr>
                <a:t>Contacto en holandés, español e inglés </a:t>
              </a:r>
              <a:r>
                <a:rPr lang="pt-BR" sz="1400" b="1" noProof="1">
                  <a:solidFill>
                    <a:srgbClr val="004899"/>
                  </a:solidFill>
                  <a:latin typeface="AvenirNext LT Pro Regular" panose="020B0504020202020204" pitchFamily="34" charset="0"/>
                </a:rPr>
                <a:t> |  Contact in het Nederlands, het Spaans en het Engels</a:t>
              </a:r>
            </a:p>
            <a:p>
              <a:pPr algn="ctr"/>
              <a:r>
                <a:rPr lang="pt-BR" sz="1400" b="1" noProof="1">
                  <a:solidFill>
                    <a:srgbClr val="004899"/>
                  </a:solidFill>
                  <a:latin typeface="AvenirNext LT Pro Regular" panose="020B0504020202020204" pitchFamily="34" charset="0"/>
                </a:rPr>
                <a:t>|  Contact in Dutch, Spanish and English</a:t>
              </a:r>
            </a:p>
          </p:txBody>
        </p:sp>
      </p:grpSp>
      <p:sp>
        <p:nvSpPr>
          <p:cNvPr id="4" name="CaixaDeTexto 5">
            <a:extLst>
              <a:ext uri="{FF2B5EF4-FFF2-40B4-BE49-F238E27FC236}">
                <a16:creationId xmlns:a16="http://schemas.microsoft.com/office/drawing/2014/main" id="{2584CD94-ECBE-BC08-48CE-C72B47F1B95A}"/>
              </a:ext>
            </a:extLst>
          </p:cNvPr>
          <p:cNvSpPr txBox="1"/>
          <p:nvPr/>
        </p:nvSpPr>
        <p:spPr>
          <a:xfrm>
            <a:off x="-3803" y="3484672"/>
            <a:ext cx="10691470" cy="1200329"/>
          </a:xfrm>
          <a:prstGeom prst="rect">
            <a:avLst/>
          </a:prstGeom>
          <a:noFill/>
        </p:spPr>
        <p:txBody>
          <a:bodyPr wrap="square" rtlCol="0">
            <a:spAutoFit/>
          </a:bodyPr>
          <a:lstStyle/>
          <a:p>
            <a:pPr algn="ctr"/>
            <a:r>
              <a:rPr lang="en-US" sz="7200" dirty="0">
                <a:solidFill>
                  <a:schemeClr val="bg1"/>
                </a:solidFill>
                <a:effectLst>
                  <a:outerShdw blurRad="38100" dist="38100" dir="2700000" algn="tl">
                    <a:srgbClr val="000000">
                      <a:alpha val="63000"/>
                    </a:srgbClr>
                  </a:outerShdw>
                </a:effectLst>
                <a:latin typeface="Arial" panose="020B0604020202020204" pitchFamily="34" charset="0"/>
                <a:cs typeface="Arial" panose="020B0604020202020204" pitchFamily="34" charset="0"/>
              </a:rPr>
              <a:t>2024</a:t>
            </a:r>
          </a:p>
        </p:txBody>
      </p:sp>
    </p:spTree>
    <p:extLst>
      <p:ext uri="{BB962C8B-B14F-4D97-AF65-F5344CB8AC3E}">
        <p14:creationId xmlns:p14="http://schemas.microsoft.com/office/powerpoint/2010/main" val="3581906436"/>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Release_x0020_Date xmlns="d72f38c8-9d45-418d-92dd-8a67773138de" xsi:nil="true"/>
    <lcf76f155ced4ddcb4097134ff3c332f xmlns="d72f38c8-9d45-418d-92dd-8a67773138de">
      <Terms xmlns="http://schemas.microsoft.com/office/infopath/2007/PartnerControls"/>
    </lcf76f155ced4ddcb4097134ff3c332f>
    <TaxCatchAll xmlns="5b5f3cac-30e6-4343-8ff9-ef13b9759b0a" xsi:nil="true"/>
    <Testcolumn xmlns="d72f38c8-9d45-418d-92dd-8a67773138d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F0DCEEBC8A1F241BEE6AB5FEF9836C7" ma:contentTypeVersion="21" ma:contentTypeDescription="Create a new document." ma:contentTypeScope="" ma:versionID="6c045a639225b01fe1a4f024d156ab28">
  <xsd:schema xmlns:xsd="http://www.w3.org/2001/XMLSchema" xmlns:xs="http://www.w3.org/2001/XMLSchema" xmlns:p="http://schemas.microsoft.com/office/2006/metadata/properties" xmlns:ns2="5b5f3cac-30e6-4343-8ff9-ef13b9759b0a" xmlns:ns3="d72f38c8-9d45-418d-92dd-8a67773138de" targetNamespace="http://schemas.microsoft.com/office/2006/metadata/properties" ma:root="true" ma:fieldsID="98381851b4d8469567599b55302d7e89" ns2:_="" ns3:_="">
    <xsd:import namespace="5b5f3cac-30e6-4343-8ff9-ef13b9759b0a"/>
    <xsd:import namespace="d72f38c8-9d45-418d-92dd-8a67773138d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OCR" minOccurs="0"/>
                <xsd:element ref="ns3:MediaServiceLocation" minOccurs="0"/>
                <xsd:element ref="ns3:MediaLengthInSeconds" minOccurs="0"/>
                <xsd:element ref="ns3:Release_x0020_Date" minOccurs="0"/>
                <xsd:element ref="ns3:lcf76f155ced4ddcb4097134ff3c332f" minOccurs="0"/>
                <xsd:element ref="ns2:TaxCatchAll" minOccurs="0"/>
                <xsd:element ref="ns3:Testcolumn"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5f3cac-30e6-4343-8ff9-ef13b9759b0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376ea513-1ac3-4c98-9e26-5fe8941e6d4d}" ma:internalName="TaxCatchAll" ma:showField="CatchAllData" ma:web="5b5f3cac-30e6-4343-8ff9-ef13b9759b0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72f38c8-9d45-418d-92dd-8a67773138d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Release_x0020_Date" ma:index="21" nillable="true" ma:displayName="Release Date" ma:format="DateOnly" ma:indexed="true" ma:internalName="Release_x0020_Date">
      <xsd:simpleType>
        <xsd:restriction base="dms:DateTime"/>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21c61f09-4858-426a-8156-939e56be748c" ma:termSetId="09814cd3-568e-fe90-9814-8d621ff8fb84" ma:anchorId="fba54fb3-c3e1-fe81-a776-ca4b69148c4d" ma:open="true" ma:isKeyword="false">
      <xsd:complexType>
        <xsd:sequence>
          <xsd:element ref="pc:Terms" minOccurs="0" maxOccurs="1"/>
        </xsd:sequence>
      </xsd:complexType>
    </xsd:element>
    <xsd:element name="Testcolumn" ma:index="25" nillable="true" ma:displayName="Test column" ma:format="Dropdown" ma:internalName="Testcolumn">
      <xsd:simpleType>
        <xsd:restriction base="dms:Choice">
          <xsd:enumeration value="Choice 1"/>
          <xsd:enumeration value="Choice 2"/>
          <xsd:enumeration value="Choice 3"/>
        </xsd:restriction>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BFF51E2-0CF8-4157-88AB-7AC2576901C0}">
  <ds:schemaRefs>
    <ds:schemaRef ds:uri="http://schemas.microsoft.com/office/2006/metadata/properties"/>
    <ds:schemaRef ds:uri="http://schemas.microsoft.com/office/infopath/2007/PartnerControls"/>
    <ds:schemaRef ds:uri="d72f38c8-9d45-418d-92dd-8a67773138de"/>
    <ds:schemaRef ds:uri="5b5f3cac-30e6-4343-8ff9-ef13b9759b0a"/>
  </ds:schemaRefs>
</ds:datastoreItem>
</file>

<file path=customXml/itemProps2.xml><?xml version="1.0" encoding="utf-8"?>
<ds:datastoreItem xmlns:ds="http://schemas.openxmlformats.org/officeDocument/2006/customXml" ds:itemID="{DAAA5BF3-6DA2-4D3C-855C-00162283089F}">
  <ds:schemaRefs>
    <ds:schemaRef ds:uri="http://schemas.microsoft.com/sharepoint/v3/contenttype/forms"/>
  </ds:schemaRefs>
</ds:datastoreItem>
</file>

<file path=customXml/itemProps3.xml><?xml version="1.0" encoding="utf-8"?>
<ds:datastoreItem xmlns:ds="http://schemas.openxmlformats.org/officeDocument/2006/customXml" ds:itemID="{1A1CF65B-D0B2-49B5-B715-58C7AF61DD81}"/>
</file>

<file path=docProps/app.xml><?xml version="1.0" encoding="utf-8"?>
<Properties xmlns="http://schemas.openxmlformats.org/officeDocument/2006/extended-properties" xmlns:vt="http://schemas.openxmlformats.org/officeDocument/2006/docPropsVTypes">
  <Template>Office Theme</Template>
  <TotalTime>371</TotalTime>
  <Words>223</Words>
  <Application>Microsoft Office PowerPoint</Application>
  <PresentationFormat>Custom</PresentationFormat>
  <Paragraphs>15</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AvenirNext LT Pro Bold</vt:lpstr>
      <vt:lpstr>Calibri</vt:lpstr>
      <vt:lpstr>AvenirNext LT Pro Regular</vt:lpstr>
      <vt:lpstr>Calibri Light</vt:lpstr>
      <vt:lpstr>Arial</vt:lpstr>
      <vt:lpstr>Tema do Office</vt:lpstr>
      <vt:lpstr>PowerPoint Presentation</vt:lpstr>
    </vt:vector>
  </TitlesOfParts>
  <Company>SRV-SCCM2</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Prueba - Espanol</dc:title>
  <dc:creator>Leonardo de Oliveira Andrade</dc:creator>
  <cp:lastModifiedBy>Pamela McCloud</cp:lastModifiedBy>
  <cp:revision>67</cp:revision>
  <dcterms:created xsi:type="dcterms:W3CDTF">2021-04-09T18:42:33Z</dcterms:created>
  <dcterms:modified xsi:type="dcterms:W3CDTF">2023-12-30T22:13:58Z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0x0101005F0DCEEBC8A1F241BEE6AB5FEF9836C7</vt:lpwstr>
  </property>
</Properties>
</file>