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18" autoAdjust="0"/>
    <p:restoredTop sz="96453" autoAdjust="0"/>
  </p:normalViewPr>
  <p:slideViewPr>
    <p:cSldViewPr snapToGrid="0">
      <p:cViewPr varScale="1">
        <p:scale>
          <a:sx n="28" d="100"/>
          <a:sy n="28" d="100"/>
        </p:scale>
        <p:origin x="2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S::pmccloud@brinks.com::73b4b836-8331-41af-a755-0ca49410e3b4" providerId="AD" clId="Web-{12A0C59F-301C-B000-D7DE-EDA5C3F493F4}"/>
    <pc:docChg chg="modSld">
      <pc:chgData name="Pamela McCloud" userId="S::pmccloud@brinks.com::73b4b836-8331-41af-a755-0ca49410e3b4" providerId="AD" clId="Web-{12A0C59F-301C-B000-D7DE-EDA5C3F493F4}" dt="2021-05-07T17:17:19.845" v="3" actId="1076"/>
      <pc:docMkLst>
        <pc:docMk/>
      </pc:docMkLst>
      <pc:sldChg chg="modSp">
        <pc:chgData name="Pamela McCloud" userId="S::pmccloud@brinks.com::73b4b836-8331-41af-a755-0ca49410e3b4" providerId="AD" clId="Web-{12A0C59F-301C-B000-D7DE-EDA5C3F493F4}" dt="2021-05-07T17:17:19.845" v="3" actId="1076"/>
        <pc:sldMkLst>
          <pc:docMk/>
          <pc:sldMk cId="3581906436" sldId="256"/>
        </pc:sldMkLst>
        <pc:picChg chg="mod">
          <ac:chgData name="Pamela McCloud" userId="S::pmccloud@brinks.com::73b4b836-8331-41af-a755-0ca49410e3b4" providerId="AD" clId="Web-{12A0C59F-301C-B000-D7DE-EDA5C3F493F4}" dt="2021-05-07T17:17:19.845" v="3" actId="1076"/>
          <ac:picMkLst>
            <pc:docMk/>
            <pc:sldMk cId="3581906436" sldId="256"/>
            <ac:picMk id="19" creationId="{00000000-0000-0000-0000-000000000000}"/>
          </ac:picMkLst>
        </pc:picChg>
      </pc:sldChg>
    </pc:docChg>
  </pc:docChgLst>
  <pc:docChgLst>
    <pc:chgData name="Pamela McCloud" userId="S::pmccloud@brinks.com::73b4b836-8331-41af-a755-0ca49410e3b4" providerId="AD" clId="Web-{28A0C59F-10C0-B000-D7DE-E08A9DE2901C}"/>
    <pc:docChg chg="modSld">
      <pc:chgData name="Pamela McCloud" userId="S::pmccloud@brinks.com::73b4b836-8331-41af-a755-0ca49410e3b4" providerId="AD" clId="Web-{28A0C59F-10C0-B000-D7DE-E08A9DE2901C}" dt="2021-05-07T17:17:53.927" v="0" actId="1076"/>
      <pc:docMkLst>
        <pc:docMk/>
      </pc:docMkLst>
      <pc:sldChg chg="modSp">
        <pc:chgData name="Pamela McCloud" userId="S::pmccloud@brinks.com::73b4b836-8331-41af-a755-0ca49410e3b4" providerId="AD" clId="Web-{28A0C59F-10C0-B000-D7DE-E08A9DE2901C}" dt="2021-05-07T17:17:53.927" v="0" actId="1076"/>
        <pc:sldMkLst>
          <pc:docMk/>
          <pc:sldMk cId="3581906436" sldId="256"/>
        </pc:sldMkLst>
        <pc:picChg chg="mod">
          <ac:chgData name="Pamela McCloud" userId="S::pmccloud@brinks.com::73b4b836-8331-41af-a755-0ca49410e3b4" providerId="AD" clId="Web-{28A0C59F-10C0-B000-D7DE-E08A9DE2901C}" dt="2021-05-07T17:17:53.927" v="0" actId="1076"/>
          <ac:picMkLst>
            <pc:docMk/>
            <pc:sldMk cId="3581906436" sldId="256"/>
            <ac:picMk id="19" creationId="{00000000-0000-0000-0000-000000000000}"/>
          </ac:picMkLst>
        </pc:picChg>
      </pc:sldChg>
    </pc:docChg>
  </pc:docChgLst>
  <pc:docChgLst>
    <pc:chgData name="Pamela McCloud" userId="73b4b836-8331-41af-a755-0ca49410e3b4" providerId="ADAL" clId="{584CFA2C-7305-4D5D-8EEC-B618DA54F95F}"/>
    <pc:docChg chg="modSld">
      <pc:chgData name="Pamela McCloud" userId="73b4b836-8331-41af-a755-0ca49410e3b4" providerId="ADAL" clId="{584CFA2C-7305-4D5D-8EEC-B618DA54F95F}" dt="2023-12-30T22:14:02.497" v="0"/>
      <pc:docMkLst>
        <pc:docMk/>
      </pc:docMkLst>
      <pc:sldChg chg="addSp modSp">
        <pc:chgData name="Pamela McCloud" userId="73b4b836-8331-41af-a755-0ca49410e3b4" providerId="ADAL" clId="{584CFA2C-7305-4D5D-8EEC-B618DA54F95F}" dt="2023-12-30T22:14:02.497" v="0"/>
        <pc:sldMkLst>
          <pc:docMk/>
          <pc:sldMk cId="3581906436" sldId="256"/>
        </pc:sldMkLst>
        <pc:spChg chg="add mod">
          <ac:chgData name="Pamela McCloud" userId="73b4b836-8331-41af-a755-0ca49410e3b4" providerId="ADAL" clId="{584CFA2C-7305-4D5D-8EEC-B618DA54F95F}" dt="2023-12-30T22:14:02.497" v="0"/>
          <ac:spMkLst>
            <pc:docMk/>
            <pc:sldMk cId="3581906436" sldId="256"/>
            <ac:spMk id="4" creationId="{1C7DC8A2-F5F2-DB2C-1ACD-0946F74969C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0"/>
            <a:ext cx="10691814" cy="15119350"/>
            <a:chOff x="-1" y="0"/>
            <a:chExt cx="10691814"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470" cy="15119350"/>
            </a:xfrm>
            <a:prstGeom prst="rect">
              <a:avLst/>
            </a:prstGeom>
          </p:spPr>
        </p:pic>
        <p:sp>
          <p:nvSpPr>
            <p:cNvPr id="6" name="CaixaDeTexto 5"/>
            <p:cNvSpPr txBox="1"/>
            <p:nvPr/>
          </p:nvSpPr>
          <p:spPr>
            <a:xfrm>
              <a:off x="0" y="1466850"/>
              <a:ext cx="10691812" cy="1569660"/>
            </a:xfrm>
            <a:prstGeom prst="rect">
              <a:avLst/>
            </a:prstGeom>
            <a:noFill/>
          </p:spPr>
          <p:txBody>
            <a:bodyPr wrap="square" rtlCol="0">
              <a:spAutoFit/>
            </a:bodyPr>
            <a:lstStyle/>
            <a:p>
              <a:pPr algn="ctr"/>
              <a:r>
                <a:rPr lang="en-US" sz="9300" dirty="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p>
          </p:txBody>
        </p:sp>
        <p:sp>
          <p:nvSpPr>
            <p:cNvPr id="8" name="CaixaDeTexto 7"/>
            <p:cNvSpPr txBox="1"/>
            <p:nvPr/>
          </p:nvSpPr>
          <p:spPr>
            <a:xfrm>
              <a:off x="8451452" y="6531785"/>
              <a:ext cx="1448794" cy="461665"/>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400" dirty="0">
                  <a:latin typeface="AvenirNext LT Pro Bold" panose="020B0804020202020204" pitchFamily="34" charset="0"/>
                </a:rPr>
                <a:t>anytime</a:t>
              </a:r>
            </a:p>
          </p:txBody>
        </p:sp>
        <p:sp>
          <p:nvSpPr>
            <p:cNvPr id="9" name="CaixaDeTexto 8"/>
            <p:cNvSpPr txBox="1"/>
            <p:nvPr/>
          </p:nvSpPr>
          <p:spPr>
            <a:xfrm>
              <a:off x="8318743" y="7000745"/>
              <a:ext cx="1583126"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anywhere</a:t>
              </a:r>
            </a:p>
          </p:txBody>
        </p:sp>
        <p:sp>
          <p:nvSpPr>
            <p:cNvPr id="10" name="CaixaDeTexto 9"/>
            <p:cNvSpPr txBox="1"/>
            <p:nvPr/>
          </p:nvSpPr>
          <p:spPr>
            <a:xfrm>
              <a:off x="8005518" y="7343640"/>
              <a:ext cx="1896353"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we are here</a:t>
              </a:r>
            </a:p>
          </p:txBody>
        </p:sp>
        <p:sp>
          <p:nvSpPr>
            <p:cNvPr id="11" name="CaixaDeTexto 10"/>
            <p:cNvSpPr txBox="1"/>
            <p:nvPr/>
          </p:nvSpPr>
          <p:spPr>
            <a:xfrm>
              <a:off x="7621483" y="7688926"/>
              <a:ext cx="2292294"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to listen to you</a:t>
              </a:r>
            </a:p>
          </p:txBody>
        </p:sp>
        <p:sp>
          <p:nvSpPr>
            <p:cNvPr id="13" name="CaixaDeTexto 12"/>
            <p:cNvSpPr txBox="1"/>
            <p:nvPr/>
          </p:nvSpPr>
          <p:spPr>
            <a:xfrm>
              <a:off x="0" y="13418820"/>
              <a:ext cx="10691813" cy="430887"/>
            </a:xfrm>
            <a:prstGeom prst="rect">
              <a:avLst/>
            </a:prstGeom>
            <a:noFill/>
          </p:spPr>
          <p:txBody>
            <a:bodyPr wrap="square" lIns="396000" rIns="396000" rtlCol="0">
              <a:spAutoFit/>
            </a:bodyPr>
            <a:lstStyle/>
            <a:p>
              <a:pPr algn="ctr"/>
              <a:r>
                <a:rPr lang="en-US" sz="1100" dirty="0">
                  <a:solidFill>
                    <a:schemeClr val="accent1">
                      <a:lumMod val="75000"/>
                    </a:schemeClr>
                  </a:solidFill>
                  <a:latin typeface="AvenirNext LT Pro Regular" panose="020B0504020202020204" pitchFamily="34" charset="0"/>
                </a:rPr>
                <a:t>The Ethics Hotline is operated by an independent company. You can be confident that all claims are treated confidentially by the Brink’s Ethics &amp; Compliance Group. You can also rest assured that if you would like to file an anonymous report, your identifying information will not be provided to Brink’s.</a:t>
              </a:r>
            </a:p>
          </p:txBody>
        </p:sp>
        <p:sp>
          <p:nvSpPr>
            <p:cNvPr id="14" name="CaixaDeTexto 13"/>
            <p:cNvSpPr txBox="1"/>
            <p:nvPr/>
          </p:nvSpPr>
          <p:spPr>
            <a:xfrm>
              <a:off x="-1" y="2931178"/>
              <a:ext cx="10687051" cy="523220"/>
            </a:xfrm>
            <a:prstGeom prst="rect">
              <a:avLst/>
            </a:prstGeom>
            <a:noFill/>
          </p:spPr>
          <p:txBody>
            <a:bodyPr wrap="square" rtlCol="0">
              <a:spAutoFit/>
            </a:bodyPr>
            <a:lstStyle/>
            <a:p>
              <a:pPr algn="ctr"/>
              <a:r>
                <a:rPr lang="en-US" sz="2800" spc="70" dirty="0">
                  <a:latin typeface="AvenirNext LT Pro Bold" panose="020B0804020202020204" pitchFamily="34" charset="0"/>
                </a:rPr>
                <a:t>24 Hours A Day • 365 Days A Year</a:t>
              </a:r>
            </a:p>
          </p:txBody>
        </p:sp>
        <p:sp>
          <p:nvSpPr>
            <p:cNvPr id="15" name="CaixaDeTexto 14"/>
            <p:cNvSpPr txBox="1"/>
            <p:nvPr/>
          </p:nvSpPr>
          <p:spPr>
            <a:xfrm>
              <a:off x="6159756" y="10489576"/>
              <a:ext cx="3110146"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Raise your concerns confidentially</a:t>
              </a:r>
            </a:p>
          </p:txBody>
        </p:sp>
        <p:sp>
          <p:nvSpPr>
            <p:cNvPr id="16" name="CaixaDeTexto 15"/>
            <p:cNvSpPr txBox="1"/>
            <p:nvPr/>
          </p:nvSpPr>
          <p:spPr>
            <a:xfrm>
              <a:off x="5945756" y="10843221"/>
              <a:ext cx="3538148"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You will be protected against retaliation</a:t>
              </a: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164" y="8185576"/>
              <a:ext cx="743184" cy="829869"/>
            </a:xfrm>
            <a:prstGeom prst="rect">
              <a:avLst/>
            </a:prstGeom>
          </p:spPr>
        </p:pic>
        <p:sp>
          <p:nvSpPr>
            <p:cNvPr id="20" name="CaixaDeTexto 19"/>
            <p:cNvSpPr txBox="1"/>
            <p:nvPr/>
          </p:nvSpPr>
          <p:spPr>
            <a:xfrm>
              <a:off x="594715" y="8841688"/>
              <a:ext cx="4632810" cy="3618939"/>
            </a:xfrm>
            <a:prstGeom prst="rect">
              <a:avLst/>
            </a:prstGeom>
            <a:noFill/>
          </p:spPr>
          <p:txBody>
            <a:bodyPr wrap="square" rtlCol="0">
              <a:spAutoFit/>
            </a:bodyPr>
            <a:lstStyle/>
            <a:p>
              <a:pPr algn="just">
                <a:lnSpc>
                  <a:spcPts val="2500"/>
                </a:lnSpc>
              </a:pPr>
              <a:r>
                <a:rPr lang="en-US" sz="1500" b="1" dirty="0">
                  <a:solidFill>
                    <a:schemeClr val="tx1">
                      <a:lumMod val="75000"/>
                      <a:lumOff val="25000"/>
                    </a:schemeClr>
                  </a:solidFill>
                  <a:latin typeface="AvenirNext LT Pro Regular" panose="020B0504020202020204" pitchFamily="34" charset="0"/>
                </a:rPr>
                <a:t>If you find yourself faced with an ethical dilemma</a:t>
              </a:r>
              <a:r>
                <a:rPr lang="en-US" sz="1500" dirty="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p>
          </p:txBody>
        </p:sp>
        <p:sp>
          <p:nvSpPr>
            <p:cNvPr id="21" name="CaixaDeTexto 20"/>
            <p:cNvSpPr txBox="1"/>
            <p:nvPr/>
          </p:nvSpPr>
          <p:spPr>
            <a:xfrm>
              <a:off x="5709931" y="9372817"/>
              <a:ext cx="3882793" cy="682238"/>
            </a:xfrm>
            <a:prstGeom prst="rect">
              <a:avLst/>
            </a:prstGeom>
            <a:noFill/>
          </p:spPr>
          <p:txBody>
            <a:bodyPr wrap="square" rtlCol="0">
              <a:spAutoFit/>
            </a:bodyPr>
            <a:lstStyle/>
            <a:p>
              <a:pPr algn="ctr">
                <a:lnSpc>
                  <a:spcPts val="2300"/>
                </a:lnSpc>
              </a:pPr>
              <a:r>
                <a:rPr lang="en-US" sz="3200" spc="-50" dirty="0">
                  <a:solidFill>
                    <a:srgbClr val="004899"/>
                  </a:solidFill>
                  <a:latin typeface="AvenirNext LT Pro Bold" panose="020B0804020202020204" pitchFamily="34" charset="0"/>
                </a:rPr>
                <a:t>01 503 748 0484</a:t>
              </a:r>
            </a:p>
            <a:p>
              <a:pPr algn="ctr">
                <a:lnSpc>
                  <a:spcPts val="2300"/>
                </a:lnSpc>
              </a:pPr>
              <a:r>
                <a:rPr lang="en-US" sz="1600" spc="-50" dirty="0">
                  <a:solidFill>
                    <a:srgbClr val="004899"/>
                  </a:solidFill>
                  <a:latin typeface="AvenirNext LT Pro Bold" panose="020B0804020202020204" pitchFamily="34" charset="0"/>
                </a:rPr>
                <a:t>Make a Collect Call</a:t>
              </a:r>
            </a:p>
          </p:txBody>
        </p:sp>
        <p:sp>
          <p:nvSpPr>
            <p:cNvPr id="22" name="Retângulo 21"/>
            <p:cNvSpPr/>
            <p:nvPr/>
          </p:nvSpPr>
          <p:spPr>
            <a:xfrm>
              <a:off x="0" y="12864599"/>
              <a:ext cx="10691813" cy="523220"/>
            </a:xfrm>
            <a:prstGeom prst="rect">
              <a:avLst/>
            </a:prstGeom>
          </p:spPr>
          <p:txBody>
            <a:bodyPr wrap="square">
              <a:spAutoFit/>
            </a:bodyPr>
            <a:lstStyle/>
            <a:p>
              <a:pPr algn="ctr"/>
              <a:r>
                <a:rPr lang="pt-BR" sz="1400" b="1" noProof="1">
                  <a:solidFill>
                    <a:srgbClr val="004899"/>
                  </a:solidFill>
                  <a:latin typeface="AvenirNext LT Pro Regular" panose="020B0504020202020204" pitchFamily="34" charset="0"/>
                </a:rPr>
                <a:t>Contact in Dutch, Spanish and English  |  Contact in het Nederlands, het Spaans en het Engels </a:t>
              </a:r>
            </a:p>
            <a:p>
              <a:pPr algn="ctr"/>
              <a:r>
                <a:rPr lang="pt-BR" sz="1400" b="1" noProof="1">
                  <a:solidFill>
                    <a:srgbClr val="004899"/>
                  </a:solidFill>
                  <a:latin typeface="AvenirNext LT Pro Regular" panose="020B0504020202020204" pitchFamily="34" charset="0"/>
                </a:rPr>
                <a:t>|  </a:t>
              </a:r>
              <a:r>
                <a:rPr lang="es-ES" sz="1400" b="1" noProof="1">
                  <a:solidFill>
                    <a:srgbClr val="004899"/>
                  </a:solidFill>
                  <a:latin typeface="AvenirNext LT Pro Regular" panose="020B0504020202020204" pitchFamily="34" charset="0"/>
                </a:rPr>
                <a:t>Contacto en holandés, español y inglés</a:t>
              </a:r>
              <a:endParaRPr lang="pt-BR" sz="1400" b="1" noProof="1">
                <a:solidFill>
                  <a:srgbClr val="004899"/>
                </a:solidFill>
                <a:latin typeface="AvenirNext LT Pro Regular" panose="020B0504020202020204" pitchFamily="34" charset="0"/>
              </a:endParaRPr>
            </a:p>
          </p:txBody>
        </p:sp>
      </p:grpSp>
      <p:sp>
        <p:nvSpPr>
          <p:cNvPr id="4" name="CaixaDeTexto 5">
            <a:extLst>
              <a:ext uri="{FF2B5EF4-FFF2-40B4-BE49-F238E27FC236}">
                <a16:creationId xmlns:a16="http://schemas.microsoft.com/office/drawing/2014/main" id="{1C7DC8A2-F5F2-DB2C-1ACD-0946F74969CE}"/>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ACB26FF0-FE95-47FB-AEC8-71AD4B520D99}">
  <ds:schemaRefs>
    <ds:schemaRef ds:uri="http://schemas.microsoft.com/sharepoint/v3/contenttype/forms"/>
  </ds:schemaRefs>
</ds:datastoreItem>
</file>

<file path=customXml/itemProps2.xml><?xml version="1.0" encoding="utf-8"?>
<ds:datastoreItem xmlns:ds="http://schemas.openxmlformats.org/officeDocument/2006/customXml" ds:itemID="{DD1182C6-4BA7-4A12-A425-92052D59F487}"/>
</file>

<file path=customXml/itemProps3.xml><?xml version="1.0" encoding="utf-8"?>
<ds:datastoreItem xmlns:ds="http://schemas.openxmlformats.org/officeDocument/2006/customXml" ds:itemID="{F8817D8C-0AA2-478F-A7B8-9C0A490AC8F4}">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docProps/app.xml><?xml version="1.0" encoding="utf-8"?>
<Properties xmlns="http://schemas.openxmlformats.org/officeDocument/2006/extended-properties" xmlns:vt="http://schemas.openxmlformats.org/officeDocument/2006/docPropsVTypes">
  <Template>Office Theme</Template>
  <TotalTime>187</TotalTime>
  <Words>206</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48</cp:revision>
  <dcterms:created xsi:type="dcterms:W3CDTF">2021-04-09T18:42:33Z</dcterms:created>
  <dcterms:modified xsi:type="dcterms:W3CDTF">2023-12-30T22:14:06Z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