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Bold" panose="020B0804020202020204" pitchFamily="34" charset="0"/>
      <p:bold r:id="rId5"/>
    </p:embeddedFont>
    <p:embeddedFont>
      <p:font typeface="AvenirNext LT Pro Regular" panose="020B050402020202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32" autoAdjust="0"/>
  </p:normalViewPr>
  <p:slideViewPr>
    <p:cSldViewPr snapToGrid="0">
      <p:cViewPr>
        <p:scale>
          <a:sx n="100" d="100"/>
          <a:sy n="100" d="100"/>
        </p:scale>
        <p:origin x="13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74F19-DB1D-4C3D-8943-24A8319FE4F2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026A-0DE4-44B0-B909-7EFB5CC923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0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026A-0DE4-44B0-B909-7EFB5CC923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33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19" y="0"/>
            <a:ext cx="10690394" cy="7559675"/>
            <a:chOff x="1419" y="0"/>
            <a:chExt cx="10690394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" y="0"/>
              <a:ext cx="10690394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3797" y="980122"/>
              <a:ext cx="53480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4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  <a:endParaRPr lang="pt-BR" sz="4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3797" y="1899333"/>
              <a:ext cx="5348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 pitchFamily="34" charset="0"/>
                </a:rPr>
                <a:t>24 uur per dag • 365 dagen per jaar</a:t>
              </a:r>
              <a:endParaRPr lang="pt-BR" sz="1600" noProof="1">
                <a:latin typeface="AvenirNext LT Pro Bold" panose="020B080402020202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52175" y="4706883"/>
              <a:ext cx="1605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 smtClean="0">
                  <a:solidFill>
                    <a:schemeClr val="bg1"/>
                  </a:solidFill>
                  <a:latin typeface="AvenirNext LT Pro Regular" panose="020B0504020202020204"/>
                </a:rPr>
                <a:t>altijd</a:t>
              </a:r>
              <a:endParaRPr lang="pt-BR" sz="2400" b="1" spc="70" noProof="1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166502" y="5142364"/>
              <a:ext cx="1211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171264" y="5512766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159355" y="5881396"/>
              <a:ext cx="1874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3799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6187927" y="6251798"/>
              <a:ext cx="2037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spc="60" noProof="1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</a:t>
              </a:r>
              <a:endParaRPr lang="pt-BR" sz="2800" spc="60" noProof="1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00131" y="924679"/>
              <a:ext cx="414564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300"/>
                </a:lnSpc>
              </a:pPr>
              <a:r>
                <a:rPr lang="nl-BE" sz="1300" b="1" noProof="1" smtClean="0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nl-BE" sz="1300" noProof="1" smtClean="0">
                  <a:latin typeface="AvenirNext LT Pro Regular" panose="020B0504020202020204"/>
                </a:rPr>
                <a:t>. U kunt ernstige zaken melden, zoals vermoedens van omkoping, fraude, het risico van witwassen, boekhoudkundige onregel-matigheden, overtredingen van de antitrustwet-geving, misbruik van activa en middelen, belangen-conflicten, misbruik van geschenken en entertain-ment, openbaarmaking van gevoelige informatie, discriminatie, vergelding, bedreigingen, morele of seksuele intimidatie en soortgelijke situaties. Elke vermoede overtreding van de Brink's ethische code dient te worden gemeld via de Ethische Hotline.</a:t>
              </a:r>
              <a:endParaRPr lang="nl-BE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326606" y="5683725"/>
              <a:ext cx="4982355" cy="1618392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De Ethische Hotline wordt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beheerd door een onafhankelijk 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bedrijf. U kunt erop vertrouwen dat alle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klachten vertrouwelijk worden behandeld door de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Brink’s Ethics &amp; Compliance Group. U kunt er ook op vertrouwen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dat wanneer u een anonieme melding wilt doen, uw identificatiegegevens </a:t>
              </a:r>
            </a:p>
            <a:p>
              <a:pPr>
                <a:lnSpc>
                  <a:spcPts val="17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niet zullen  worden doorgegeven aan Brink’s.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925315" y="4108611"/>
              <a:ext cx="423792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  <a:endParaRPr lang="pt-BR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345906" y="5029566"/>
              <a:ext cx="5345906" cy="89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Dutch, Spanish and English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385" y="6121741"/>
              <a:ext cx="967190" cy="1080000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6102880" y="3099287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2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01 503 748 0484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z="16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03CFD5-9F73-4128-B59A-5D36E6B2560C}"/>
</file>

<file path=customXml/itemProps2.xml><?xml version="1.0" encoding="utf-8"?>
<ds:datastoreItem xmlns:ds="http://schemas.openxmlformats.org/officeDocument/2006/customXml" ds:itemID="{8D70F1E6-07D4-4D0F-882F-B3CFDEAFA6F9}"/>
</file>

<file path=customXml/itemProps3.xml><?xml version="1.0" encoding="utf-8"?>
<ds:datastoreItem xmlns:ds="http://schemas.openxmlformats.org/officeDocument/2006/customXml" ds:itemID="{6FB47B89-9535-434C-AD89-9117019416E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7767</TotalTime>
  <Words>210</Words>
  <Application>Microsoft Office PowerPoint</Application>
  <PresentationFormat>Personalizar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AvenirNext LT Pro Bold</vt:lpstr>
      <vt:lpstr>Arial</vt:lpstr>
      <vt:lpstr>AvenirNext LT Pro Regular</vt:lpstr>
      <vt:lpstr>Calibri Light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46</cp:revision>
  <dcterms:created xsi:type="dcterms:W3CDTF">2021-04-09T18:42:33Z</dcterms:created>
  <dcterms:modified xsi:type="dcterms:W3CDTF">2021-06-21T23:12:12Z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