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Calibri Light" panose="020F0302020204030204" pitchFamily="34" charset="0"/>
      <p:regular r:id="rId8"/>
      <p:italic r:id="rId9"/>
    </p:embeddedFont>
    <p:embeddedFont>
      <p:font typeface="AvenirNext LT Pro Bold" panose="020B08040202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93" autoAdjust="0"/>
    <p:restoredTop sz="96453" autoAdjust="0"/>
  </p:normalViewPr>
  <p:slideViewPr>
    <p:cSldViewPr snapToGrid="0">
      <p:cViewPr>
        <p:scale>
          <a:sx n="75" d="100"/>
          <a:sy n="75" d="100"/>
        </p:scale>
        <p:origin x="2826"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5907" y="956310"/>
              <a:ext cx="5345905"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5907" y="1904891"/>
              <a:ext cx="5345906"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60915" y="5160081"/>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02388" y="5455793"/>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07405" y="5750712"/>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26213"/>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826119" y="4102847"/>
              <a:ext cx="4471384"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120415" y="2973878"/>
              <a:ext cx="3882793" cy="784830"/>
            </a:xfrm>
            <a:prstGeom prst="rect">
              <a:avLst/>
            </a:prstGeom>
            <a:noFill/>
          </p:spPr>
          <p:txBody>
            <a:bodyPr wrap="square" rtlCol="0">
              <a:spAutoFit/>
            </a:bodyPr>
            <a:lstStyle/>
            <a:p>
              <a:pPr algn="ctr">
                <a:lnSpc>
                  <a:spcPts val="2700"/>
                </a:lnSpc>
              </a:pPr>
              <a:r>
                <a:rPr lang="es-419" sz="4400" spc="-50" dirty="0">
                  <a:solidFill>
                    <a:srgbClr val="004899"/>
                  </a:solidFill>
                  <a:latin typeface="AvenirNext LT Pro Bold" panose="020B0804020202020204" pitchFamily="34" charset="0"/>
                </a:rPr>
                <a:t>800 22 </a:t>
              </a:r>
              <a:r>
                <a:rPr lang="es-419" sz="4400" spc="-50" dirty="0" smtClean="0">
                  <a:solidFill>
                    <a:srgbClr val="004899"/>
                  </a:solidFill>
                  <a:latin typeface="AvenirNext LT Pro Bold" panose="020B0804020202020204" pitchFamily="34" charset="0"/>
                </a:rPr>
                <a:t>88</a:t>
              </a:r>
              <a:endParaRPr lang="es-419" sz="4000" spc="-50" dirty="0" smtClean="0">
                <a:solidFill>
                  <a:srgbClr val="004899"/>
                </a:solidFill>
                <a:latin typeface="AvenirNext LT Pro Bold" panose="020B0804020202020204" pitchFamily="34" charset="0"/>
              </a:endParaRPr>
            </a:p>
            <a:p>
              <a:pPr algn="ctr">
                <a:lnSpc>
                  <a:spcPts val="2700"/>
                </a:lnSpc>
              </a:pPr>
              <a:r>
                <a:rPr lang="es-419" sz="2000" spc="-50" dirty="0">
                  <a:solidFill>
                    <a:srgbClr val="004899"/>
                  </a:solidFill>
                  <a:latin typeface="AvenirNext LT Pro Bold" panose="020B0804020202020204" pitchFamily="34" charset="0"/>
                </a:rPr>
                <a:t>Código </a:t>
              </a:r>
              <a:r>
                <a:rPr lang="es-419" sz="2000" spc="-50" dirty="0" smtClean="0">
                  <a:solidFill>
                    <a:srgbClr val="004899"/>
                  </a:solidFill>
                  <a:latin typeface="AvenirNext LT Pro Bold" panose="020B0804020202020204" pitchFamily="34" charset="0"/>
                </a:rPr>
                <a:t>877 275 4585</a:t>
              </a:r>
            </a:p>
          </p:txBody>
        </p:sp>
        <p:sp>
          <p:nvSpPr>
            <p:cNvPr id="9" name="CaixaDeTexto 8"/>
            <p:cNvSpPr txBox="1"/>
            <p:nvPr/>
          </p:nvSpPr>
          <p:spPr>
            <a:xfrm>
              <a:off x="533577" y="799085"/>
              <a:ext cx="4278754" cy="3926716"/>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299597" y="5486712"/>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seguro </a:t>
              </a:r>
              <a:r>
                <a:rPr lang="es-419" sz="1100" spc="100" dirty="0">
                  <a:solidFill>
                    <a:srgbClr val="002060"/>
                  </a:solidFill>
                  <a:latin typeface="AvenirNext LT Pro Regular" panose="020B0504020202020204" pitchFamily="34" charset="0"/>
                </a:rPr>
                <a:t>de que, si desea presentar un informe anónimo,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sp>
          <p:nvSpPr>
            <p:cNvPr id="14" name="Retângulo 13"/>
            <p:cNvSpPr/>
            <p:nvPr/>
          </p:nvSpPr>
          <p:spPr>
            <a:xfrm>
              <a:off x="6448087" y="5077912"/>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218" y="5970447"/>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97A359-5B7F-4B77-81ED-00CCDA2279EB}"/>
</file>

<file path=customXml/itemProps2.xml><?xml version="1.0" encoding="utf-8"?>
<ds:datastoreItem xmlns:ds="http://schemas.openxmlformats.org/officeDocument/2006/customXml" ds:itemID="{FD840294-D7AA-4102-B5C7-AB8CD06B4046}"/>
</file>

<file path=customXml/itemProps3.xml><?xml version="1.0" encoding="utf-8"?>
<ds:datastoreItem xmlns:ds="http://schemas.openxmlformats.org/officeDocument/2006/customXml" ds:itemID="{42FF56AB-6F2D-440B-B10B-99F3DA7ECEDC}"/>
</file>

<file path=docProps/app.xml><?xml version="1.0" encoding="utf-8"?>
<Properties xmlns="http://schemas.openxmlformats.org/officeDocument/2006/extended-properties" xmlns:vt="http://schemas.openxmlformats.org/officeDocument/2006/docPropsVTypes">
  <Template>Office Theme</Template>
  <TotalTime>287</TotalTime>
  <Words>205</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Regular</vt:lpstr>
      <vt:lpstr>Arial</vt:lpstr>
      <vt:lpstr>Calibri Light</vt:lpstr>
      <vt:lpstr>AvenirNext LT Pro Bold</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51</cp:revision>
  <dcterms:created xsi:type="dcterms:W3CDTF">2021-04-09T18:42:33Z</dcterms:created>
  <dcterms:modified xsi:type="dcterms:W3CDTF">2021-06-21T22:45:29Z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