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28" d="100"/>
          <a:sy n="28" d="100"/>
        </p:scale>
        <p:origin x="25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9C7F0744-D0A0-4EC0-9D00-9BD72C6906B6}"/>
    <pc:docChg chg="modSld">
      <pc:chgData name="Pamela McCloud" userId="73b4b836-8331-41af-a755-0ca49410e3b4" providerId="ADAL" clId="{9C7F0744-D0A0-4EC0-9D00-9BD72C6906B6}" dt="2023-12-30T22:11:04.450" v="0"/>
      <pc:docMkLst>
        <pc:docMk/>
      </pc:docMkLst>
      <pc:sldChg chg="addSp modSp">
        <pc:chgData name="Pamela McCloud" userId="73b4b836-8331-41af-a755-0ca49410e3b4" providerId="ADAL" clId="{9C7F0744-D0A0-4EC0-9D00-9BD72C6906B6}" dt="2023-12-30T22:11:04.450" v="0"/>
        <pc:sldMkLst>
          <pc:docMk/>
          <pc:sldMk cId="3581906436" sldId="256"/>
        </pc:sldMkLst>
        <pc:spChg chg="add mod">
          <ac:chgData name="Pamela McCloud" userId="73b4b836-8331-41af-a755-0ca49410e3b4" providerId="ADAL" clId="{9C7F0744-D0A0-4EC0-9D00-9BD72C6906B6}" dt="2023-12-30T22:11:04.450" v="0"/>
          <ac:spMkLst>
            <pc:docMk/>
            <pc:sldMk cId="3581906436" sldId="256"/>
            <ac:spMk id="4" creationId="{23947616-5E1B-A877-47D0-298B09A36E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2882" cy="15119350"/>
            <a:chOff x="0" y="0"/>
            <a:chExt cx="10692882"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70822"/>
              <a:ext cx="10692882"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1" y="13416486"/>
              <a:ext cx="10691812"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88918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639090" y="10489576"/>
              <a:ext cx="4087979"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6091136" y="10812741"/>
              <a:ext cx="3183884" cy="323165"/>
            </a:xfrm>
            <a:prstGeom prst="rect">
              <a:avLst/>
            </a:prstGeom>
            <a:noFill/>
          </p:spPr>
          <p:txBody>
            <a:bodyPr wrap="non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5728983" y="9426981"/>
              <a:ext cx="3882793" cy="646331"/>
            </a:xfrm>
            <a:prstGeom prst="rect">
              <a:avLst/>
            </a:prstGeom>
            <a:noFill/>
          </p:spPr>
          <p:txBody>
            <a:bodyPr wrap="square" rtlCol="0">
              <a:spAutoFit/>
            </a:bodyPr>
            <a:lstStyle/>
            <a:p>
              <a:pPr algn="ctr"/>
              <a:r>
                <a:rPr lang="es-419" sz="3600" spc="-50" dirty="0">
                  <a:solidFill>
                    <a:srgbClr val="004899"/>
                  </a:solidFill>
                  <a:latin typeface="AvenirNext LT Pro Bold" panose="020B0804020202020204" pitchFamily="34" charset="0"/>
                </a:rPr>
                <a:t>(800) 148 5348</a:t>
              </a:r>
            </a:p>
          </p:txBody>
        </p:sp>
        <p:sp>
          <p:nvSpPr>
            <p:cNvPr id="18" name="Retângulo 17"/>
            <p:cNvSpPr/>
            <p:nvPr/>
          </p:nvSpPr>
          <p:spPr>
            <a:xfrm>
              <a:off x="0" y="12953737"/>
              <a:ext cx="10691813" cy="523220"/>
            </a:xfrm>
            <a:prstGeom prst="rect">
              <a:avLst/>
            </a:prstGeom>
          </p:spPr>
          <p:txBody>
            <a:bodyPr wrap="square">
              <a:spAutoFit/>
            </a:bodyPr>
            <a:lstStyle/>
            <a:p>
              <a:pPr algn="ctr">
                <a:lnSpc>
                  <a:spcPct val="200000"/>
                </a:lnSpc>
              </a:pPr>
              <a:r>
                <a:rPr lang="es-419" sz="1400" b="1" dirty="0">
                  <a:solidFill>
                    <a:srgbClr val="004899"/>
                  </a:solidFill>
                  <a:latin typeface="AvenirNext LT Pro Regular" panose="020B0504020202020204" pitchFamily="34" charset="0"/>
                </a:rPr>
                <a:t>Contacto en Español o Inglés | </a:t>
              </a:r>
              <a:r>
                <a:rPr lang="en-US" sz="1400" b="1" dirty="0">
                  <a:solidFill>
                    <a:srgbClr val="004899"/>
                  </a:solidFill>
                  <a:latin typeface="AvenirNext LT Pro Regular" panose="020B0504020202020204" pitchFamily="34" charset="0"/>
                </a:rPr>
                <a:t>Contact in Spanish or English</a:t>
              </a:r>
            </a:p>
          </p:txBody>
        </p:sp>
        <p:sp>
          <p:nvSpPr>
            <p:cNvPr id="19" name="CaixaDeTexto 18"/>
            <p:cNvSpPr txBox="1"/>
            <p:nvPr/>
          </p:nvSpPr>
          <p:spPr>
            <a:xfrm>
              <a:off x="7164838" y="7009919"/>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01828" y="7354865"/>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58546" y="7702150"/>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829038" y="8654363"/>
              <a:ext cx="4249021" cy="4068000"/>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6753" y="8402753"/>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53713" y="6538214"/>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grpSp>
      <p:sp>
        <p:nvSpPr>
          <p:cNvPr id="4" name="CaixaDeTexto 5">
            <a:extLst>
              <a:ext uri="{FF2B5EF4-FFF2-40B4-BE49-F238E27FC236}">
                <a16:creationId xmlns:a16="http://schemas.microsoft.com/office/drawing/2014/main" id="{23947616-5E1B-A877-47D0-298B09A36E81}"/>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F5A52-DFE1-469E-AC26-13E83DC59631}">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BD0FDDAB-723D-4321-B3AE-3CC861A41405}">
  <ds:schemaRefs>
    <ds:schemaRef ds:uri="http://schemas.microsoft.com/sharepoint/v3/contenttype/forms"/>
  </ds:schemaRefs>
</ds:datastoreItem>
</file>

<file path=customXml/itemProps3.xml><?xml version="1.0" encoding="utf-8"?>
<ds:datastoreItem xmlns:ds="http://schemas.openxmlformats.org/officeDocument/2006/customXml" ds:itemID="{64643B27-66D3-413D-AB50-9AD2DE4BC5E9}"/>
</file>

<file path=docProps/app.xml><?xml version="1.0" encoding="utf-8"?>
<Properties xmlns="http://schemas.openxmlformats.org/officeDocument/2006/extended-properties" xmlns:vt="http://schemas.openxmlformats.org/officeDocument/2006/docPropsVTypes">
  <Template>Office Theme</Template>
  <TotalTime>295</TotalTime>
  <Words>205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57</cp:revision>
  <dcterms:created xsi:type="dcterms:W3CDTF">2021-04-09T18:42:33Z</dcterms:created>
  <dcterms:modified xsi:type="dcterms:W3CDTF">2023-12-30T22:11:26Z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