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6C266124-D539-440C-B828-79D72DE46B9E}"/>
    <pc:docChg chg="modSld">
      <pc:chgData name="Pamela McCloud" userId="73b4b836-8331-41af-a755-0ca49410e3b4" providerId="ADAL" clId="{6C266124-D539-440C-B828-79D72DE46B9E}" dt="2023-12-30T22:09:29.918" v="0"/>
      <pc:docMkLst>
        <pc:docMk/>
      </pc:docMkLst>
      <pc:sldChg chg="addSp modSp">
        <pc:chgData name="Pamela McCloud" userId="73b4b836-8331-41af-a755-0ca49410e3b4" providerId="ADAL" clId="{6C266124-D539-440C-B828-79D72DE46B9E}" dt="2023-12-30T22:09:29.918" v="0"/>
        <pc:sldMkLst>
          <pc:docMk/>
          <pc:sldMk cId="3581906436" sldId="256"/>
        </pc:sldMkLst>
        <pc:spChg chg="add mod">
          <ac:chgData name="Pamela McCloud" userId="73b4b836-8331-41af-a755-0ca49410e3b4" providerId="ADAL" clId="{6C266124-D539-440C-B828-79D72DE46B9E}" dt="2023-12-30T22:09:29.918" v="0"/>
          <ac:spMkLst>
            <pc:docMk/>
            <pc:sldMk cId="3581906436" sldId="256"/>
            <ac:spMk id="4" creationId="{115D788E-5A27-A550-F7DC-6EA03F15B5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5636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552919"/>
              <a:ext cx="10691469"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7783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8957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81274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9" name="CaixaDeTexto 18"/>
            <p:cNvSpPr txBox="1"/>
            <p:nvPr/>
          </p:nvSpPr>
          <p:spPr>
            <a:xfrm>
              <a:off x="5709931" y="9372821"/>
              <a:ext cx="3882793" cy="682238"/>
            </a:xfrm>
            <a:prstGeom prst="rect">
              <a:avLst/>
            </a:prstGeom>
            <a:noFill/>
          </p:spPr>
          <p:txBody>
            <a:bodyPr wrap="square" rtlCol="0">
              <a:spAutoFit/>
            </a:bodyPr>
            <a:lstStyle/>
            <a:p>
              <a:pPr algn="ctr">
                <a:lnSpc>
                  <a:spcPts val="2300"/>
                </a:lnSpc>
              </a:pPr>
              <a:r>
                <a:rPr lang="es-419" sz="3200" spc="-50" dirty="0">
                  <a:solidFill>
                    <a:srgbClr val="004899"/>
                  </a:solidFill>
                  <a:latin typeface="AvenirNext LT Pro Bold" panose="020B0804020202020204" pitchFamily="34" charset="0"/>
                </a:rPr>
                <a:t>001 503 748 0484</a:t>
              </a:r>
            </a:p>
            <a:p>
              <a:pPr algn="ctr">
                <a:lnSpc>
                  <a:spcPts val="2300"/>
                </a:lnSpc>
              </a:pPr>
              <a:r>
                <a:rPr lang="es-419" spc="-50" dirty="0">
                  <a:solidFill>
                    <a:srgbClr val="004899"/>
                  </a:solidFill>
                  <a:latin typeface="AvenirNext LT Pro Bold" panose="020B0804020202020204" pitchFamily="34" charset="0"/>
                </a:rPr>
                <a:t>Llamar con cobro revertido</a:t>
              </a:r>
            </a:p>
          </p:txBody>
        </p:sp>
        <p:sp>
          <p:nvSpPr>
            <p:cNvPr id="17" name="CaixaDeTexto 16"/>
            <p:cNvSpPr txBox="1"/>
            <p:nvPr/>
          </p:nvSpPr>
          <p:spPr>
            <a:xfrm>
              <a:off x="7168013" y="699340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16908" y="7344705"/>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71249" y="7695959"/>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773362" y="8719139"/>
              <a:ext cx="4241401"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781" y="8179337"/>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3713" y="6545834"/>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sp>
          <p:nvSpPr>
            <p:cNvPr id="26" name="Retângulo 25"/>
            <p:cNvSpPr/>
            <p:nvPr/>
          </p:nvSpPr>
          <p:spPr>
            <a:xfrm>
              <a:off x="0" y="13010649"/>
              <a:ext cx="10691813" cy="523220"/>
            </a:xfrm>
            <a:prstGeom prst="rect">
              <a:avLst/>
            </a:prstGeom>
          </p:spPr>
          <p:txBody>
            <a:bodyPr wrap="square">
              <a:spAutoFit/>
            </a:bodyPr>
            <a:lstStyle/>
            <a:p>
              <a:pPr algn="ctr"/>
              <a:r>
                <a:rPr lang="es-ES" sz="1400" b="1" noProof="1">
                  <a:solidFill>
                    <a:srgbClr val="004899"/>
                  </a:solidFill>
                  <a:latin typeface="AvenirNext LT Pro Regular" panose="020B0504020202020204" pitchFamily="34" charset="0"/>
                </a:rPr>
                <a:t>Contacto en holandés, español e inglés </a:t>
              </a:r>
              <a:r>
                <a:rPr lang="pt-BR" sz="1400" b="1" noProof="1">
                  <a:solidFill>
                    <a:srgbClr val="004899"/>
                  </a:solidFill>
                  <a:latin typeface="AvenirNext LT Pro Regular" panose="020B0504020202020204" pitchFamily="34" charset="0"/>
                </a:rPr>
                <a:t> |  Contact in het Nederlands, het Spaans en het Engels</a:t>
              </a:r>
            </a:p>
            <a:p>
              <a:pPr algn="ctr"/>
              <a:r>
                <a:rPr lang="pt-BR" sz="1400" b="1" noProof="1">
                  <a:solidFill>
                    <a:srgbClr val="004899"/>
                  </a:solidFill>
                  <a:latin typeface="AvenirNext LT Pro Regular" panose="020B0504020202020204" pitchFamily="34" charset="0"/>
                </a:rPr>
                <a:t>|  Contact in Dutch, Spanish and English</a:t>
              </a:r>
            </a:p>
          </p:txBody>
        </p:sp>
      </p:grpSp>
      <p:sp>
        <p:nvSpPr>
          <p:cNvPr id="4" name="CaixaDeTexto 5">
            <a:extLst>
              <a:ext uri="{FF2B5EF4-FFF2-40B4-BE49-F238E27FC236}">
                <a16:creationId xmlns:a16="http://schemas.microsoft.com/office/drawing/2014/main" id="{115D788E-5A27-A550-F7DC-6EA03F15B5D9}"/>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0861B32C-30D7-4C6B-A41F-6956F2941AC5}">
  <ds:schemaRefs>
    <ds:schemaRef ds:uri="http://schemas.microsoft.com/sharepoint/v3/contenttype/forms"/>
  </ds:schemaRefs>
</ds:datastoreItem>
</file>

<file path=customXml/itemProps2.xml><?xml version="1.0" encoding="utf-8"?>
<ds:datastoreItem xmlns:ds="http://schemas.openxmlformats.org/officeDocument/2006/customXml" ds:itemID="{2855AFC8-D4EF-44F2-B2DD-BD5E19A3C51F}"/>
</file>

<file path=customXml/itemProps3.xml><?xml version="1.0" encoding="utf-8"?>
<ds:datastoreItem xmlns:ds="http://schemas.openxmlformats.org/officeDocument/2006/customXml" ds:itemID="{7BD30476-8CD7-4F6A-8D47-858A71EDB8AA}">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371</TotalTime>
  <Words>223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65</cp:revision>
  <dcterms:created xsi:type="dcterms:W3CDTF">2021-04-09T18:42:33Z</dcterms:created>
  <dcterms:modified xsi:type="dcterms:W3CDTF">2023-12-30T22:09:39Z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