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4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0F7B6AC5-0259-417A-9F9C-C33795E29AC1}"/>
    <pc:docChg chg="modSld">
      <pc:chgData name="Pamela McCloud" userId="73b4b836-8331-41af-a755-0ca49410e3b4" providerId="ADAL" clId="{0F7B6AC5-0259-417A-9F9C-C33795E29AC1}" dt="2023-12-30T22:09:58.749" v="0"/>
      <pc:docMkLst>
        <pc:docMk/>
      </pc:docMkLst>
      <pc:sldChg chg="addSp modSp">
        <pc:chgData name="Pamela McCloud" userId="73b4b836-8331-41af-a755-0ca49410e3b4" providerId="ADAL" clId="{0F7B6AC5-0259-417A-9F9C-C33795E29AC1}" dt="2023-12-30T22:09:58.749" v="0"/>
        <pc:sldMkLst>
          <pc:docMk/>
          <pc:sldMk cId="3581906436" sldId="256"/>
        </pc:sldMkLst>
        <pc:spChg chg="add mod">
          <ac:chgData name="Pamela McCloud" userId="73b4b836-8331-41af-a755-0ca49410e3b4" providerId="ADAL" clId="{0F7B6AC5-0259-417A-9F9C-C33795E29AC1}" dt="2023-12-30T22:09:58.749" v="0"/>
          <ac:spMkLst>
            <pc:docMk/>
            <pc:sldMk cId="3581906436" sldId="256"/>
            <ac:spMk id="4" creationId="{6730811D-9F5E-D90A-DDA8-81A0413B1C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" y="0"/>
              <a:ext cx="10691127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419225"/>
              <a:ext cx="1069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6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8000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21040" y="6535526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spc="70" noProof="1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610725" y="7001237"/>
              <a:ext cx="107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102720" y="7320747"/>
              <a:ext cx="1563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566818" y="7640821"/>
              <a:ext cx="21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27256" y="8556354"/>
              <a:ext cx="4479166" cy="422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500" b="1" noProof="1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pt-BR" sz="1500" noProof="1">
                  <a:latin typeface="AvenirNext LT Pro Regular" panose="020B0504020202020204"/>
                </a:rPr>
                <a:t>. U kunt ernstige zaken melden, zoals vermoedens van omko-ping, fraude, het risico van witwassen, boek-houdkundige onregelmatigheden, overtredingen van de antitrustwetgeving, misbruik van activa en middelen, belangenconflicten, misbruik van geschenken en entertainment, openbaarmaking van gevoelige informatie, discriminatie, vergel-ding, bedreigingen, morele of seksuele intimi-datie en soortgelijke situaties. Elke vermoede overtreding van de Brink's ethische code dient te worden gemeld via de Ethische Hotline</a:t>
              </a:r>
              <a:r>
                <a:rPr lang="pt-BR" sz="1500" spc="-40" noProof="1">
                  <a:latin typeface="AvenirNext LT Pro Regular" panose="020B0504020202020204"/>
                </a:rPr>
                <a:t>.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524749"/>
              <a:ext cx="10691469" cy="646331"/>
            </a:xfrm>
            <a:prstGeom prst="rect">
              <a:avLst/>
            </a:prstGeom>
            <a:noFill/>
          </p:spPr>
          <p:txBody>
            <a:bodyPr wrap="square" lIns="900000" rIns="900000" rtlCol="0">
              <a:spAutoFit/>
            </a:bodyPr>
            <a:lstStyle/>
            <a:p>
              <a:pPr algn="ctr"/>
              <a:r>
                <a:rPr lang="pt-BR" sz="1200" noProof="1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De Ethische Hotline wordt beheerd door een onafhankelijk bedrijf..U kunt erop vertrouwen dat alle klachten vertrouwelijk worden behandeld door de Brink’s Ethics &amp; Compliance Group. U kunt er ook op vertrouwen dat wanneer u een anonieme melding wilt doen, uw identificatiegegevens niet zullen worden doorgegegeven aan  Brink’s.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2902603"/>
              <a:ext cx="10691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noProof="1">
                  <a:latin typeface="AvenirNext LT Pro Bold" panose="020B0804020202020204" pitchFamily="34" charset="0"/>
                </a:rPr>
                <a:t>24 uur per dag • 365 dagen per jaar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932992" y="10393517"/>
              <a:ext cx="34740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771890" y="10667313"/>
              <a:ext cx="379623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12995409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  |  </a:t>
              </a:r>
              <a:r>
                <a:rPr lang="es-E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holandés, español y inglés</a:t>
              </a:r>
            </a:p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Contact in Dutch, Spanish and English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610" y="8211027"/>
              <a:ext cx="743184" cy="829869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7673974" y="7961645"/>
              <a:ext cx="2010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 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702311" y="9385155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32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001 503 748 0484</a:t>
              </a:r>
            </a:p>
            <a:p>
              <a:pPr algn="ctr">
                <a:lnSpc>
                  <a:spcPts val="2300"/>
                </a:lnSpc>
              </a:pPr>
              <a:r>
                <a:rPr lang="en-US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Maak een Collect Call</a:t>
              </a:r>
            </a:p>
          </p:txBody>
        </p:sp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6730811D-9F5E-D90A-DDA8-81A0413B1CB7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FCEC38-8471-4F78-A73F-EF631D943229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customXml/itemProps2.xml><?xml version="1.0" encoding="utf-8"?>
<ds:datastoreItem xmlns:ds="http://schemas.openxmlformats.org/officeDocument/2006/customXml" ds:itemID="{365AAF22-DDCC-430E-8FF1-4704057A7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1BC2DA-ADA5-4AFE-8591-8B16B53769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7195</TotalTime>
  <Words>212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AvenirNext LT Pro Bold</vt:lpstr>
      <vt:lpstr>Calibri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42</cp:revision>
  <dcterms:created xsi:type="dcterms:W3CDTF">2021-04-09T18:42:33Z</dcterms:created>
  <dcterms:modified xsi:type="dcterms:W3CDTF">2023-12-30T22:10:06Z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