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10691813" cy="7559675"/>
  <p:notesSz cx="6858000" cy="9144000"/>
  <p:embeddedFontLst>
    <p:embeddedFont>
      <p:font typeface="Calibri Light" panose="020F0302020204030204" pitchFamily="34" charset="0"/>
      <p:regular r:id="rId5"/>
      <p:italic r:id="rId6"/>
    </p:embeddedFont>
    <p:embeddedFont>
      <p:font typeface="AvenirNext LT Pro Bold" panose="020B0804020202020204" pitchFamily="34" charset="0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AvenirNext LT Pro Regular" panose="020B050402020202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73" autoAdjust="0"/>
  </p:normalViewPr>
  <p:slideViewPr>
    <p:cSldViewPr snapToGrid="0">
      <p:cViewPr varScale="1">
        <p:scale>
          <a:sx n="104" d="100"/>
          <a:sy n="104" d="100"/>
        </p:scale>
        <p:origin x="12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74F19-DB1D-4C3D-8943-24A8319FE4F2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2026A-0DE4-44B0-B909-7EFB5CC923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04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026A-0DE4-44B0-B909-7EFB5CC9235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33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0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09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12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13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27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3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90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93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35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52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05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97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419" y="0"/>
            <a:ext cx="10695155" cy="7559675"/>
            <a:chOff x="1419" y="0"/>
            <a:chExt cx="10695155" cy="7559675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" y="0"/>
              <a:ext cx="10695155" cy="7559675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5343798" y="1043940"/>
              <a:ext cx="53527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noProof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Next LT Pro Bold" panose="020B0804020202020204" pitchFamily="34" charset="0"/>
                </a:rPr>
                <a:t>Ethische Hotline</a:t>
              </a:r>
              <a:endParaRPr lang="pt-BR" sz="4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Bold" panose="020B0804020202020204" pitchFamily="34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5343798" y="1903621"/>
              <a:ext cx="53527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noProof="1" smtClean="0">
                  <a:latin typeface="AvenirNext LT Pro Bold" panose="020B0804020202020204" pitchFamily="34" charset="0"/>
                </a:rPr>
                <a:t>24 uur per dag • 365 dagen per jaar</a:t>
              </a:r>
              <a:endParaRPr lang="pt-BR" sz="1600" noProof="1">
                <a:latin typeface="AvenirNext LT Pro Bold" panose="020B0804020202020204" pitchFamily="34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5854558" y="4707680"/>
              <a:ext cx="1605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spc="70" noProof="1" smtClean="0">
                  <a:solidFill>
                    <a:schemeClr val="bg1"/>
                  </a:solidFill>
                  <a:latin typeface="AvenirNext LT Pro Bold" panose="020B0804020202020204" pitchFamily="34" charset="0"/>
                </a:rPr>
                <a:t>altijd</a:t>
              </a:r>
              <a:endParaRPr lang="pt-BR" sz="2400" b="1" spc="70" noProof="1">
                <a:solidFill>
                  <a:schemeClr val="bg1"/>
                </a:solidFill>
                <a:latin typeface="AvenirNext LT Pro Bold" panose="020B0804020202020204" pitchFamily="34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142692" y="5142367"/>
              <a:ext cx="12118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spc="60" noProof="1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overal</a:t>
              </a:r>
              <a:endParaRPr lang="pt-BR" sz="28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6164121" y="5510389"/>
              <a:ext cx="17812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spc="60" noProof="1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we zijn er</a:t>
              </a:r>
              <a:endParaRPr lang="pt-BR" sz="28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6154593" y="5876635"/>
              <a:ext cx="1874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spc="60" noProof="1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om naar u</a:t>
              </a:r>
              <a:endParaRPr lang="pt-BR" sz="28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5348561" y="73"/>
              <a:ext cx="0" cy="7559529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/>
            <p:cNvSpPr txBox="1"/>
            <p:nvPr/>
          </p:nvSpPr>
          <p:spPr>
            <a:xfrm>
              <a:off x="6183165" y="6244659"/>
              <a:ext cx="20370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spc="60" noProof="1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te luisteren</a:t>
              </a:r>
              <a:endParaRPr lang="pt-BR" sz="28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7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73"/>
            <a:ext cx="10691813" cy="7559529"/>
            <a:chOff x="0" y="73"/>
            <a:chExt cx="10691813" cy="7559529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"/>
              <a:ext cx="10691813" cy="7559529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486821" y="879803"/>
              <a:ext cx="437226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400"/>
                </a:lnSpc>
              </a:pPr>
              <a:r>
                <a:rPr lang="nl-BE" sz="1300" b="1" noProof="1" smtClean="0">
                  <a:latin typeface="AvenirNext LT Pro Regular" panose="020B0504020202020204"/>
                </a:rPr>
                <a:t>Als u voor een ethisch dilemma komt te staan is de Ethische Hotline er voor u</a:t>
              </a:r>
              <a:r>
                <a:rPr lang="nl-BE" sz="1300" noProof="1" smtClean="0">
                  <a:latin typeface="AvenirNext LT Pro Regular" panose="020B0504020202020204"/>
                </a:rPr>
                <a:t>. U kunt ernstige zaken melden, zoals vermoedens van omkoping, fraude, het risico van witwassen, boekhoudkundige onregel-matigheden, overtredingen van de antitrustwet-geving, misbruik van activa en middelen, belangen-conflicten, misbruik van geschenken en entertain-ment, openbaarmaking van gevoelige informatie, discriminatie, vergelding, bedreigingen, morele of seksuele intimidatie en soortgelijke situaties. </a:t>
              </a:r>
              <a:r>
                <a:rPr lang="nl-BE" sz="1400" noProof="1" smtClean="0">
                  <a:latin typeface="AvenirNext LT Pro Regular" panose="020B0504020202020204"/>
                </a:rPr>
                <a:t>Elke vermoede overtreding van de Brink's ethische code dient te worden gemeld via de Ethische Hotline.</a:t>
              </a:r>
              <a:endParaRPr lang="nl-BE" sz="1300" spc="-40" noProof="1">
                <a:solidFill>
                  <a:schemeClr val="tx1">
                    <a:lumMod val="75000"/>
                    <a:lumOff val="25000"/>
                  </a:schemeClr>
                </a:solidFill>
                <a:latin typeface="AvenirNext LT Pro Regular" panose="020B0504020202020204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58619" y="5692960"/>
              <a:ext cx="4978400" cy="1618392"/>
            </a:xfrm>
            <a:custGeom>
              <a:avLst/>
              <a:gdLst>
                <a:gd name="connsiteX0" fmla="*/ 0 w 4372286"/>
                <a:gd name="connsiteY0" fmla="*/ 0 h 1892826"/>
                <a:gd name="connsiteX1" fmla="*/ 4372286 w 4372286"/>
                <a:gd name="connsiteY1" fmla="*/ 0 h 1892826"/>
                <a:gd name="connsiteX2" fmla="*/ 4372286 w 4372286"/>
                <a:gd name="connsiteY2" fmla="*/ 1892826 h 1892826"/>
                <a:gd name="connsiteX3" fmla="*/ 0 w 4372286"/>
                <a:gd name="connsiteY3" fmla="*/ 1892826 h 1892826"/>
                <a:gd name="connsiteX4" fmla="*/ 0 w 4372286"/>
                <a:gd name="connsiteY4" fmla="*/ 0 h 1892826"/>
                <a:gd name="connsiteX0" fmla="*/ 0 w 4372286"/>
                <a:gd name="connsiteY0" fmla="*/ 0 h 1892826"/>
                <a:gd name="connsiteX1" fmla="*/ 1023030 w 4372286"/>
                <a:gd name="connsiteY1" fmla="*/ 0 h 1892826"/>
                <a:gd name="connsiteX2" fmla="*/ 4372286 w 4372286"/>
                <a:gd name="connsiteY2" fmla="*/ 1892826 h 1892826"/>
                <a:gd name="connsiteX3" fmla="*/ 0 w 4372286"/>
                <a:gd name="connsiteY3" fmla="*/ 1892826 h 1892826"/>
                <a:gd name="connsiteX4" fmla="*/ 0 w 4372286"/>
                <a:gd name="connsiteY4" fmla="*/ 0 h 189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2286" h="1892826">
                  <a:moveTo>
                    <a:pt x="0" y="0"/>
                  </a:moveTo>
                  <a:lnTo>
                    <a:pt x="1023030" y="0"/>
                  </a:lnTo>
                  <a:lnTo>
                    <a:pt x="4372286" y="1892826"/>
                  </a:lnTo>
                  <a:lnTo>
                    <a:pt x="0" y="1892826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De Ethische Hotline wordt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beheerd door een onafhankelijk  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bedrijf. U kunt erop vertrouwen dat alle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klachten vertrouwelijk worden behandeld door de 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Brink’s Ethics &amp; Compliance Group. U kunt er ook op vertrouwen 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dat wanneer u een anonieme melding wilt doen, </a:t>
              </a: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uw identificatiegegevens 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niet </a:t>
              </a: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zullen  worden doorgegeven aan Brink’s.</a:t>
              </a:r>
              <a:endParaRPr lang="pt-BR" sz="1100" noProof="1">
                <a:solidFill>
                  <a:srgbClr val="002060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5808101" y="4116640"/>
              <a:ext cx="4472349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500" b="1" dirty="0" smtClean="0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Maak uw zorgen vertrouwelijk kenbaar</a:t>
              </a:r>
              <a:endParaRPr lang="pt-BR" sz="1500" b="1" dirty="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BR" sz="1500" b="1" dirty="0" smtClean="0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U zal worden beschermd tegen vergelding</a:t>
              </a:r>
              <a:endParaRPr lang="pt-BR" sz="1500" b="1" dirty="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5345906" y="5011094"/>
              <a:ext cx="5345906" cy="891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200" spc="100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 in het Nederlands, het Spaans en het Engels</a:t>
              </a:r>
            </a:p>
            <a:p>
              <a:pPr algn="ctr">
                <a:lnSpc>
                  <a:spcPct val="150000"/>
                </a:lnSpc>
              </a:pPr>
              <a:r>
                <a:rPr lang="pt-BR" sz="1200" spc="100" noProof="1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 in Dutch, Spanish and English</a:t>
              </a:r>
            </a:p>
            <a:p>
              <a:pPr algn="ctr">
                <a:lnSpc>
                  <a:spcPct val="150000"/>
                </a:lnSpc>
              </a:pPr>
              <a:r>
                <a:rPr lang="pt-BR" sz="1200" spc="100" noProof="1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Contacto en holandés, español y inglés</a:t>
              </a:r>
              <a:endParaRPr lang="pt-BR" sz="1200" spc="100" noProof="1">
                <a:solidFill>
                  <a:srgbClr val="004899"/>
                </a:solidFill>
                <a:latin typeface="AvenirNext LT Pro Regular" panose="020B0504020202020204" pitchFamily="34" charset="0"/>
              </a:endParaRP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5345907" y="73"/>
              <a:ext cx="0" cy="7559529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5385" y="6121741"/>
              <a:ext cx="967190" cy="1080000"/>
            </a:xfrm>
            <a:prstGeom prst="rect">
              <a:avLst/>
            </a:prstGeom>
          </p:spPr>
        </p:pic>
        <p:sp>
          <p:nvSpPr>
            <p:cNvPr id="15" name="CaixaDeTexto 14"/>
            <p:cNvSpPr txBox="1"/>
            <p:nvPr/>
          </p:nvSpPr>
          <p:spPr>
            <a:xfrm>
              <a:off x="6102880" y="3099287"/>
              <a:ext cx="3882793" cy="68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3200" spc="-50" noProof="1" smtClean="0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001 503 748 0484</a:t>
              </a:r>
            </a:p>
            <a:p>
              <a:pPr algn="ctr">
                <a:lnSpc>
                  <a:spcPts val="2300"/>
                </a:lnSpc>
              </a:pPr>
              <a:r>
                <a:rPr lang="en-US" spc="-50" noProof="1" smtClean="0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Maak een Collect Call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29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DCEEBC8A1F241BEE6AB5FEF9836C7" ma:contentTypeVersion="13" ma:contentTypeDescription="Crie um novo documento." ma:contentTypeScope="" ma:versionID="f40519d6658826cc2a0af0ef05225073">
  <xsd:schema xmlns:xsd="http://www.w3.org/2001/XMLSchema" xmlns:xs="http://www.w3.org/2001/XMLSchema" xmlns:p="http://schemas.microsoft.com/office/2006/metadata/properties" xmlns:ns2="5b5f3cac-30e6-4343-8ff9-ef13b9759b0a" xmlns:ns3="d72f38c8-9d45-418d-92dd-8a67773138de" targetNamespace="http://schemas.microsoft.com/office/2006/metadata/properties" ma:root="true" ma:fieldsID="ba1ad8a3aab49a6383bfe77ea28fe776" ns2:_="" ns3:_="">
    <xsd:import namespace="5b5f3cac-30e6-4343-8ff9-ef13b9759b0a"/>
    <xsd:import namespace="d72f38c8-9d45-418d-92dd-8a6777313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f3cac-30e6-4343-8ff9-ef13b9759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f38c8-9d45-418d-92dd-8a6777313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F97CF5-F940-4C98-82BC-E68163B81013}"/>
</file>

<file path=customXml/itemProps2.xml><?xml version="1.0" encoding="utf-8"?>
<ds:datastoreItem xmlns:ds="http://schemas.openxmlformats.org/officeDocument/2006/customXml" ds:itemID="{910F631F-7322-43A8-832D-D27DEC56ECF8}"/>
</file>

<file path=customXml/itemProps3.xml><?xml version="1.0" encoding="utf-8"?>
<ds:datastoreItem xmlns:ds="http://schemas.openxmlformats.org/officeDocument/2006/customXml" ds:itemID="{0C5FACA8-54FF-4C2A-90F8-158DB47A623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7768</TotalTime>
  <Words>210</Words>
  <Application>Microsoft Office PowerPoint</Application>
  <PresentationFormat>Personalizar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Arial</vt:lpstr>
      <vt:lpstr>Calibri Light</vt:lpstr>
      <vt:lpstr>AvenirNext LT Pro Bold</vt:lpstr>
      <vt:lpstr>Calibri</vt:lpstr>
      <vt:lpstr>AvenirNext LT Pro Regular</vt:lpstr>
      <vt:lpstr>Tema do Office</vt:lpstr>
      <vt:lpstr>Apresentação do PowerPoint</vt:lpstr>
      <vt:lpstr>Apresentação do PowerPoint</vt:lpstr>
    </vt:vector>
  </TitlesOfParts>
  <Company>SRV-SCCM2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Oliveira Andrade</dc:creator>
  <cp:lastModifiedBy>Anderson Crystiano de Araujo Rocha</cp:lastModifiedBy>
  <cp:revision>48</cp:revision>
  <dcterms:created xsi:type="dcterms:W3CDTF">2021-04-09T18:42:33Z</dcterms:created>
  <dcterms:modified xsi:type="dcterms:W3CDTF">2021-06-21T22:20:36Z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0x0101005F0DCEEBC8A1F241BEE6AB5FEF9836C7</vt:lpwstr>
  </property>
</Properties>
</file>