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Calibri Light" panose="020F0302020204030204" pitchFamily="34" charset="0"/>
      <p:regular r:id="rId5"/>
      <p:italic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3" autoAdjust="0"/>
    <p:restoredTop sz="94660"/>
  </p:normalViewPr>
  <p:slideViewPr>
    <p:cSldViewPr snapToGrid="0">
      <p:cViewPr>
        <p:scale>
          <a:sx n="75" d="100"/>
          <a:sy n="75" d="100"/>
        </p:scale>
        <p:origin x="288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2" cy="7559675"/>
            <a:chOff x="1" y="0"/>
            <a:chExt cx="10691812"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7559675"/>
            </a:xfrm>
            <a:prstGeom prst="rect">
              <a:avLst/>
            </a:prstGeom>
          </p:spPr>
        </p:pic>
        <p:sp>
          <p:nvSpPr>
            <p:cNvPr id="6" name="CaixaDeTexto 5"/>
            <p:cNvSpPr txBox="1"/>
            <p:nvPr/>
          </p:nvSpPr>
          <p:spPr>
            <a:xfrm>
              <a:off x="5340350" y="951549"/>
              <a:ext cx="5346700"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0350" y="1901723"/>
              <a:ext cx="5351463"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72025" y="5165638"/>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515084" y="5462938"/>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222485" y="5763413"/>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3881" y="4731383"/>
              <a:ext cx="2512227"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5111" y="0"/>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8" name="Retângulo 7"/>
            <p:cNvSpPr/>
            <p:nvPr/>
          </p:nvSpPr>
          <p:spPr>
            <a:xfrm>
              <a:off x="5345907" y="4139351"/>
              <a:ext cx="5345906"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204859" y="3166085"/>
              <a:ext cx="3709438" cy="615553"/>
            </a:xfrm>
            <a:prstGeom prst="rect">
              <a:avLst/>
            </a:prstGeom>
            <a:noFill/>
          </p:spPr>
          <p:txBody>
            <a:bodyPr wrap="square" rtlCol="0">
              <a:spAutoFit/>
            </a:bodyPr>
            <a:lstStyle/>
            <a:p>
              <a:pPr algn="ctr"/>
              <a:r>
                <a:rPr lang="es-419" sz="3300" spc="-50" dirty="0">
                  <a:solidFill>
                    <a:srgbClr val="004899"/>
                  </a:solidFill>
                  <a:latin typeface="AvenirNext LT Pro Bold" panose="020B0804020202020204" pitchFamily="34" charset="0"/>
                </a:rPr>
                <a:t>01 800 518 4605</a:t>
              </a:r>
              <a:endParaRPr lang="es-419" sz="3300" spc="-50" dirty="0" smtClean="0">
                <a:solidFill>
                  <a:srgbClr val="004899"/>
                </a:solidFill>
                <a:latin typeface="AvenirNext LT Pro Bold" panose="020B0804020202020204" pitchFamily="34" charset="0"/>
              </a:endParaRPr>
            </a:p>
          </p:txBody>
        </p:sp>
        <p:sp>
          <p:nvSpPr>
            <p:cNvPr id="9" name="CaixaDeTexto 8"/>
            <p:cNvSpPr txBox="1"/>
            <p:nvPr/>
          </p:nvSpPr>
          <p:spPr>
            <a:xfrm>
              <a:off x="531832" y="825353"/>
              <a:ext cx="4282244" cy="3893502"/>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r>
                <a:rPr lang="es-419" b="0" dirty="0" smtClean="0"/>
                <a:t>.</a:t>
              </a:r>
              <a:endParaRPr lang="es-419" b="0" dirty="0"/>
            </a:p>
          </p:txBody>
        </p:sp>
        <p:sp>
          <p:nvSpPr>
            <p:cNvPr id="13" name="Retângulo 5"/>
            <p:cNvSpPr/>
            <p:nvPr/>
          </p:nvSpPr>
          <p:spPr>
            <a:xfrm>
              <a:off x="363097" y="5461312"/>
              <a:ext cx="482417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puede estar </a:t>
              </a:r>
              <a:r>
                <a:rPr lang="es-419" sz="1100" spc="100" dirty="0" smtClean="0">
                  <a:solidFill>
                    <a:srgbClr val="002060"/>
                  </a:solidFill>
                  <a:latin typeface="AvenirNext LT Pro Regular" panose="020B0504020202020204" pitchFamily="34" charset="0"/>
                </a:rPr>
                <a:t>seguro </a:t>
              </a:r>
              <a:r>
                <a:rPr lang="es-419" sz="1100" spc="100" dirty="0">
                  <a:solidFill>
                    <a:srgbClr val="002060"/>
                  </a:solidFill>
                  <a:latin typeface="AvenirNext LT Pro Regular" panose="020B0504020202020204" pitchFamily="34" charset="0"/>
                </a:rPr>
                <a:t>de que, si desea presentar un informe anónimo, </a:t>
              </a: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sp>
          <p:nvSpPr>
            <p:cNvPr id="14" name="Retângulo 13"/>
            <p:cNvSpPr/>
            <p:nvPr/>
          </p:nvSpPr>
          <p:spPr>
            <a:xfrm>
              <a:off x="6458248" y="5077912"/>
              <a:ext cx="3227448" cy="614399"/>
            </a:xfrm>
            <a:prstGeom prst="rect">
              <a:avLst/>
            </a:prstGeom>
          </p:spPr>
          <p:txBody>
            <a:bodyPr wrap="square">
              <a:spAutoFit/>
            </a:bodyPr>
            <a:lstStyle/>
            <a:p>
              <a:pPr algn="ctr">
                <a:lnSpc>
                  <a:spcPct val="150000"/>
                </a:lnSpc>
              </a:pPr>
              <a:r>
                <a:rPr lang="es-419" sz="1200" spc="100" dirty="0" smtClean="0">
                  <a:solidFill>
                    <a:srgbClr val="004899"/>
                  </a:solidFill>
                  <a:latin typeface="AvenirNext LT Pro Regular" panose="020B0504020202020204" pitchFamily="34" charset="0"/>
                </a:rPr>
                <a:t>Contacto en Español o Inglés </a:t>
              </a:r>
            </a:p>
            <a:p>
              <a:pPr algn="ctr">
                <a:lnSpc>
                  <a:spcPct val="150000"/>
                </a:lnSpc>
              </a:pPr>
              <a:r>
                <a:rPr lang="en-US" sz="1200" spc="100" dirty="0" smtClean="0">
                  <a:solidFill>
                    <a:srgbClr val="004899"/>
                  </a:solidFill>
                  <a:latin typeface="AvenirNext LT Pro Regular" panose="020B0504020202020204" pitchFamily="34" charset="0"/>
                </a:rPr>
                <a:t>Contact in Spanish or English</a:t>
              </a:r>
              <a:endParaRPr lang="en-US" sz="1200" spc="100" dirty="0">
                <a:solidFill>
                  <a:srgbClr val="004899"/>
                </a:solidFill>
                <a:latin typeface="AvenirNext LT Pro Regular" panose="020B0504020202020204" pitchFamily="34" charset="0"/>
              </a:endParaRP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626" y="5970447"/>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1B0060-9413-42AC-8D7D-DBCD255F975D}"/>
</file>

<file path=customXml/itemProps2.xml><?xml version="1.0" encoding="utf-8"?>
<ds:datastoreItem xmlns:ds="http://schemas.openxmlformats.org/officeDocument/2006/customXml" ds:itemID="{23EF19A0-CEB7-41FA-AD7E-790290FD04E5}"/>
</file>

<file path=customXml/itemProps3.xml><?xml version="1.0" encoding="utf-8"?>
<ds:datastoreItem xmlns:ds="http://schemas.openxmlformats.org/officeDocument/2006/customXml" ds:itemID="{9E7E9334-AC56-440D-96BB-F3958FBCB400}"/>
</file>

<file path=docProps/app.xml><?xml version="1.0" encoding="utf-8"?>
<Properties xmlns="http://schemas.openxmlformats.org/officeDocument/2006/extended-properties" xmlns:vt="http://schemas.openxmlformats.org/officeDocument/2006/docPropsVTypes">
  <Template>Office Theme</Template>
  <TotalTime>285</TotalTime>
  <Words>202</Words>
  <Application>Microsoft Office PowerPoint</Application>
  <PresentationFormat>Personalizar</PresentationFormat>
  <Paragraphs>19</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48</cp:revision>
  <dcterms:created xsi:type="dcterms:W3CDTF">2021-04-09T18:42:33Z</dcterms:created>
  <dcterms:modified xsi:type="dcterms:W3CDTF">2021-06-21T21:51:21Z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