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73b4b836-8331-41af-a755-0ca49410e3b4" providerId="ADAL" clId="{A213B056-859A-4DF1-9E8F-8676A158517B}"/>
    <pc:docChg chg="modSld">
      <pc:chgData name="Pamela McCloud" userId="73b4b836-8331-41af-a755-0ca49410e3b4" providerId="ADAL" clId="{A213B056-859A-4DF1-9E8F-8676A158517B}" dt="2023-12-30T22:06:04.768" v="0"/>
      <pc:docMkLst>
        <pc:docMk/>
      </pc:docMkLst>
      <pc:sldChg chg="addSp modSp">
        <pc:chgData name="Pamela McCloud" userId="73b4b836-8331-41af-a755-0ca49410e3b4" providerId="ADAL" clId="{A213B056-859A-4DF1-9E8F-8676A158517B}" dt="2023-12-30T22:06:04.768" v="0"/>
        <pc:sldMkLst>
          <pc:docMk/>
          <pc:sldMk cId="3581906436" sldId="256"/>
        </pc:sldMkLst>
        <pc:spChg chg="add mod">
          <ac:chgData name="Pamela McCloud" userId="73b4b836-8331-41af-a755-0ca49410e3b4" providerId="ADAL" clId="{A213B056-859A-4DF1-9E8F-8676A158517B}" dt="2023-12-30T22:06:04.768" v="0"/>
          <ac:spMkLst>
            <pc:docMk/>
            <pc:sldMk cId="3581906436" sldId="256"/>
            <ac:spMk id="4" creationId="{B6D6B944-859D-0293-FC6E-601017F03BBE}"/>
          </ac:spMkLst>
        </pc:sp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4112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451452" y="6532739"/>
              <a:ext cx="1448794" cy="461665"/>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400" dirty="0">
                  <a:latin typeface="AvenirNext LT Pro Bold" panose="020B0804020202020204" pitchFamily="34" charset="0"/>
                </a:rPr>
                <a:t>anytime</a:t>
              </a:r>
            </a:p>
          </p:txBody>
        </p:sp>
        <p:sp>
          <p:nvSpPr>
            <p:cNvPr id="9" name="CaixaDeTexto 8"/>
            <p:cNvSpPr txBox="1"/>
            <p:nvPr/>
          </p:nvSpPr>
          <p:spPr>
            <a:xfrm>
              <a:off x="8318746"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05519"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16721"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1" y="13336270"/>
              <a:ext cx="10691812" cy="430887"/>
            </a:xfrm>
            <a:prstGeom prst="rect">
              <a:avLst/>
            </a:prstGeom>
            <a:noFill/>
          </p:spPr>
          <p:txBody>
            <a:bodyPr wrap="square" lIns="360000" rIns="360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0" y="2900698"/>
              <a:ext cx="10691471"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895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432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6264" y="8198276"/>
              <a:ext cx="743184" cy="829869"/>
            </a:xfrm>
            <a:prstGeom prst="rect">
              <a:avLst/>
            </a:prstGeom>
          </p:spPr>
        </p:pic>
        <p:sp>
          <p:nvSpPr>
            <p:cNvPr id="20" name="CaixaDeTexto 19"/>
            <p:cNvSpPr txBox="1"/>
            <p:nvPr/>
          </p:nvSpPr>
          <p:spPr>
            <a:xfrm>
              <a:off x="486016" y="8995972"/>
              <a:ext cx="4854576" cy="32983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sp>
          <p:nvSpPr>
            <p:cNvPr id="21" name="CaixaDeTexto 20"/>
            <p:cNvSpPr txBox="1"/>
            <p:nvPr/>
          </p:nvSpPr>
          <p:spPr>
            <a:xfrm>
              <a:off x="5709931" y="9372817"/>
              <a:ext cx="3882793" cy="682238"/>
            </a:xfrm>
            <a:prstGeom prst="rect">
              <a:avLst/>
            </a:prstGeom>
            <a:noFill/>
          </p:spPr>
          <p:txBody>
            <a:bodyPr wrap="square" rtlCol="0">
              <a:spAutoFit/>
            </a:bodyPr>
            <a:lstStyle/>
            <a:p>
              <a:pPr algn="ctr">
                <a:lnSpc>
                  <a:spcPts val="2300"/>
                </a:lnSpc>
              </a:pPr>
              <a:r>
                <a:rPr lang="en-US" sz="3600" spc="-50" dirty="0">
                  <a:solidFill>
                    <a:srgbClr val="004899"/>
                  </a:solidFill>
                  <a:latin typeface="AvenirNext LT Pro Bold" panose="020B0804020202020204" pitchFamily="34" charset="0"/>
                </a:rPr>
                <a:t>+503 748 0484</a:t>
              </a:r>
            </a:p>
            <a:p>
              <a:pPr algn="ctr">
                <a:lnSpc>
                  <a:spcPts val="2300"/>
                </a:lnSpc>
              </a:pPr>
              <a:r>
                <a:rPr lang="en-US" sz="1600" spc="-50" dirty="0">
                  <a:solidFill>
                    <a:srgbClr val="004899"/>
                  </a:solidFill>
                  <a:latin typeface="AvenirNext LT Pro Bold" panose="020B0804020202020204" pitchFamily="34" charset="0"/>
                </a:rPr>
                <a:t>Make a Collect Call</a:t>
              </a:r>
            </a:p>
          </p:txBody>
        </p:sp>
        <p:sp>
          <p:nvSpPr>
            <p:cNvPr id="22" name="Retângulo 21"/>
            <p:cNvSpPr/>
            <p:nvPr/>
          </p:nvSpPr>
          <p:spPr>
            <a:xfrm>
              <a:off x="0" y="12807449"/>
              <a:ext cx="10691813" cy="523220"/>
            </a:xfrm>
            <a:prstGeom prst="rect">
              <a:avLst/>
            </a:prstGeom>
          </p:spPr>
          <p:txBody>
            <a:bodyPr wrap="square">
              <a:spAutoFit/>
            </a:bodyPr>
            <a:lstStyle/>
            <a:p>
              <a:pPr algn="ctr"/>
              <a:r>
                <a:rPr lang="pt-BR" sz="1400" b="1" noProof="1">
                  <a:solidFill>
                    <a:srgbClr val="004899"/>
                  </a:solidFill>
                  <a:latin typeface="AvenirNext LT Pro Regular" panose="020B0504020202020204" pitchFamily="34" charset="0"/>
                </a:rPr>
                <a:t>Contact in Dutch, Spanish and English  |  Contact in het Nederlands, het Spaans en het Engels </a:t>
              </a:r>
            </a:p>
            <a:p>
              <a:pPr algn="ctr"/>
              <a:r>
                <a:rPr lang="pt-BR" sz="1400" b="1" noProof="1">
                  <a:solidFill>
                    <a:srgbClr val="004899"/>
                  </a:solidFill>
                  <a:latin typeface="AvenirNext LT Pro Regular" panose="020B0504020202020204" pitchFamily="34" charset="0"/>
                </a:rPr>
                <a:t>|  </a:t>
              </a:r>
              <a:r>
                <a:rPr lang="es-ES" sz="1400" b="1" noProof="1">
                  <a:solidFill>
                    <a:srgbClr val="004899"/>
                  </a:solidFill>
                  <a:latin typeface="AvenirNext LT Pro Regular" panose="020B0504020202020204" pitchFamily="34" charset="0"/>
                </a:rPr>
                <a:t>Contacto en holandés, español y inglés</a:t>
              </a:r>
              <a:endParaRPr lang="pt-BR" sz="1400" b="1" noProof="1">
                <a:solidFill>
                  <a:srgbClr val="004899"/>
                </a:solidFill>
                <a:latin typeface="AvenirNext LT Pro Regular" panose="020B0504020202020204" pitchFamily="34" charset="0"/>
              </a:endParaRPr>
            </a:p>
          </p:txBody>
        </p:sp>
      </p:grpSp>
      <p:sp>
        <p:nvSpPr>
          <p:cNvPr id="4" name="CaixaDeTexto 5">
            <a:extLst>
              <a:ext uri="{FF2B5EF4-FFF2-40B4-BE49-F238E27FC236}">
                <a16:creationId xmlns:a16="http://schemas.microsoft.com/office/drawing/2014/main" id="{B6D6B944-859D-0293-FC6E-601017F03BBE}"/>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BE9F1-9547-4B77-BB00-53A6B84E81B4}"/>
</file>

<file path=customXml/itemProps2.xml><?xml version="1.0" encoding="utf-8"?>
<ds:datastoreItem xmlns:ds="http://schemas.openxmlformats.org/officeDocument/2006/customXml" ds:itemID="{32CA95BD-DF86-45D9-A3F2-7E8F9F1610B4}">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49AE8A08-A542-4DCB-B263-E4DC79BD5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273</TotalTime>
  <Words>206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45</cp:revision>
  <dcterms:created xsi:type="dcterms:W3CDTF">2021-04-09T18:42:33Z</dcterms:created>
  <dcterms:modified xsi:type="dcterms:W3CDTF">2023-12-30T22:06:08Z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