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691813" cy="15119350"/>
  <p:notesSz cx="6858000" cy="9144000"/>
  <p:embeddedFontLst>
    <p:embeddedFont>
      <p:font typeface="AvenirNext LT Pro Bold" panose="020B0804020202020204" pitchFamily="34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venirNext LT Pro Regular" panose="020B0504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473" autoAdjust="0"/>
  </p:normalViewPr>
  <p:slideViewPr>
    <p:cSldViewPr snapToGrid="0">
      <p:cViewPr varScale="1">
        <p:scale>
          <a:sx n="52" d="100"/>
          <a:sy n="52" d="100"/>
        </p:scale>
        <p:origin x="32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43" y="0"/>
            <a:ext cx="10692156" cy="15119350"/>
            <a:chOff x="-343" y="0"/>
            <a:chExt cx="10692156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65760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96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8000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16277" y="6539338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  <a:endParaRPr lang="pt-BR" sz="2400" b="1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23426" y="6991719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4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10659" y="7332661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4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89043" y="7674164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4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5829" y="8573477"/>
              <a:ext cx="448678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 smtClean="0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 smtClean="0">
                  <a:latin typeface="AvenirNext LT Pro Regular" panose="020B0504020202020204"/>
                </a:rPr>
                <a:t>.</a:t>
              </a:r>
              <a:endParaRPr lang="pt-BR" sz="1500" spc="-40" noProof="1">
                <a:latin typeface="AvenirNext LT Pro Regular" panose="020B0504020202020204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24749"/>
              <a:ext cx="10691469" cy="646331"/>
            </a:xfrm>
            <a:prstGeom prst="rect">
              <a:avLst/>
            </a:prstGeom>
            <a:noFill/>
          </p:spPr>
          <p:txBody>
            <a:bodyPr wrap="square" lIns="1080000" rIns="1080000" rtlCol="0">
              <a:spAutoFit/>
            </a:bodyPr>
            <a:lstStyle/>
            <a:p>
              <a:pPr algn="ctr"/>
              <a:r>
                <a:rPr lang="pt-BR" sz="1200" noProof="1" smtClean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bedrijf..U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  <a:endParaRPr lang="pt-BR" sz="1200" noProof="1">
                <a:solidFill>
                  <a:schemeClr val="accent1">
                    <a:lumMod val="7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-343" y="2938535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28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851130" y="10424223"/>
              <a:ext cx="364728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683135" y="10763025"/>
              <a:ext cx="398327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301064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  | 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</a:t>
              </a:r>
              <a:r>
                <a:rPr lang="es-ES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holandés,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español y </a:t>
              </a:r>
              <a:r>
                <a:rPr lang="es-ES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inglés</a:t>
              </a:r>
              <a:endParaRPr lang="es-ES" sz="1400" b="1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  <a:p>
              <a:pPr algn="ctr"/>
              <a:r>
                <a:rPr lang="pt-BR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Contact in Dutch, Spanish and English</a:t>
              </a:r>
              <a:endParaRPr lang="pt-BR" sz="1400" b="1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69" y="8230079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703342" y="8016417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  <a:endParaRPr lang="pt-BR" sz="24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709931" y="9383253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6AA94D-A2FA-4537-88EC-1A4C6A694667}"/>
</file>

<file path=customXml/itemProps2.xml><?xml version="1.0" encoding="utf-8"?>
<ds:datastoreItem xmlns:ds="http://schemas.openxmlformats.org/officeDocument/2006/customXml" ds:itemID="{ACCFF3A8-B87F-413E-B99A-030B3DC71410}"/>
</file>

<file path=customXml/itemProps3.xml><?xml version="1.0" encoding="utf-8"?>
<ds:datastoreItem xmlns:ds="http://schemas.openxmlformats.org/officeDocument/2006/customXml" ds:itemID="{58ECB2CC-EDF0-45F7-816A-C6EE2CC4D4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7280</TotalTime>
  <Words>211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AvenirNext LT Pro Bold</vt:lpstr>
      <vt:lpstr>Arial</vt:lpstr>
      <vt:lpstr>Calibri Light</vt:lpstr>
      <vt:lpstr>AvenirNext LT Pro Regular</vt:lpstr>
      <vt:lpstr>Calibri</vt:lpstr>
      <vt:lpstr>Tema do Office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44</cp:revision>
  <dcterms:created xsi:type="dcterms:W3CDTF">2021-04-09T18:42:33Z</dcterms:created>
  <dcterms:modified xsi:type="dcterms:W3CDTF">2021-06-21T21:31:15Z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