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6453" autoAdjust="0"/>
  </p:normalViewPr>
  <p:slideViewPr>
    <p:cSldViewPr snapToGrid="0">
      <p:cViewPr varScale="1">
        <p:scale>
          <a:sx n="104" d="100"/>
          <a:sy n="104" d="100"/>
        </p:scale>
        <p:origin x="16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30"/>
            <a:chOff x="0" y="73"/>
            <a:chExt cx="10691813" cy="755953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30"/>
            </a:xfrm>
            <a:prstGeom prst="rect">
              <a:avLst/>
            </a:prstGeom>
          </p:spPr>
        </p:pic>
        <p:sp>
          <p:nvSpPr>
            <p:cNvPr id="6" name="CaixaDeTexto 5"/>
            <p:cNvSpPr txBox="1"/>
            <p:nvPr/>
          </p:nvSpPr>
          <p:spPr>
            <a:xfrm>
              <a:off x="5345907" y="994410"/>
              <a:ext cx="5345906"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5906" y="1908066"/>
              <a:ext cx="5345907"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70439" y="5171986"/>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04769" y="5467698"/>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07405" y="5762617"/>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6213"/>
              <a:ext cx="2512226"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602"/>
            <a:chOff x="0" y="73"/>
            <a:chExt cx="10691813" cy="7559602"/>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02"/>
            </a:xfrm>
            <a:prstGeom prst="rect">
              <a:avLst/>
            </a:prstGeom>
          </p:spPr>
        </p:pic>
        <p:sp>
          <p:nvSpPr>
            <p:cNvPr id="8" name="Retângulo 7"/>
            <p:cNvSpPr/>
            <p:nvPr/>
          </p:nvSpPr>
          <p:spPr>
            <a:xfrm>
              <a:off x="5693392" y="4158784"/>
              <a:ext cx="4693444"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8716" y="3078549"/>
              <a:ext cx="3882793" cy="682238"/>
            </a:xfrm>
            <a:prstGeom prst="rect">
              <a:avLst/>
            </a:prstGeom>
            <a:noFill/>
          </p:spPr>
          <p:txBody>
            <a:bodyPr wrap="square" rtlCol="0">
              <a:spAutoFit/>
            </a:bodyPr>
            <a:lstStyle/>
            <a:p>
              <a:pPr algn="ctr">
                <a:lnSpc>
                  <a:spcPts val="2300"/>
                </a:lnSpc>
              </a:pPr>
              <a:r>
                <a:rPr lang="es-419" sz="3600" spc="-50" dirty="0" smtClean="0">
                  <a:solidFill>
                    <a:srgbClr val="004899"/>
                  </a:solidFill>
                  <a:latin typeface="AvenirNext LT Pro Bold" panose="020B0804020202020204" pitchFamily="34" charset="0"/>
                </a:rPr>
                <a:t>+503 </a:t>
              </a:r>
              <a:r>
                <a:rPr lang="es-419" sz="3600" spc="-50" dirty="0">
                  <a:solidFill>
                    <a:srgbClr val="004899"/>
                  </a:solidFill>
                  <a:latin typeface="AvenirNext LT Pro Bold" panose="020B0804020202020204" pitchFamily="34" charset="0"/>
                </a:rPr>
                <a:t>748 </a:t>
              </a:r>
              <a:r>
                <a:rPr lang="es-419" sz="3600" spc="-50" dirty="0" smtClean="0">
                  <a:solidFill>
                    <a:srgbClr val="004899"/>
                  </a:solidFill>
                  <a:latin typeface="AvenirNext LT Pro Bold" panose="020B0804020202020204" pitchFamily="34" charset="0"/>
                </a:rPr>
                <a:t>0484</a:t>
              </a:r>
            </a:p>
            <a:p>
              <a:pPr algn="ctr">
                <a:lnSpc>
                  <a:spcPts val="2300"/>
                </a:lnSpc>
              </a:pPr>
              <a:r>
                <a:rPr lang="es-419" sz="1600" spc="-50" dirty="0" smtClean="0">
                  <a:solidFill>
                    <a:srgbClr val="004899"/>
                  </a:solidFill>
                  <a:latin typeface="AvenirNext LT Pro Bold" panose="020B0804020202020204" pitchFamily="34" charset="0"/>
                </a:rPr>
                <a:t> Llamar </a:t>
              </a:r>
              <a:r>
                <a:rPr lang="es-419" sz="1600" spc="-50" dirty="0">
                  <a:solidFill>
                    <a:srgbClr val="004899"/>
                  </a:solidFill>
                  <a:latin typeface="AvenirNext LT Pro Bold" panose="020B0804020202020204" pitchFamily="34" charset="0"/>
                </a:rPr>
                <a:t>con cobro revertido</a:t>
              </a:r>
              <a:endParaRPr lang="es-419" sz="1600" spc="-50" dirty="0" smtClean="0">
                <a:solidFill>
                  <a:srgbClr val="004899"/>
                </a:solidFill>
                <a:latin typeface="AvenirNext LT Pro Bold" panose="020B0804020202020204" pitchFamily="34" charset="0"/>
              </a:endParaRPr>
            </a:p>
          </p:txBody>
        </p:sp>
        <p:sp>
          <p:nvSpPr>
            <p:cNvPr id="9" name="CaixaDeTexto 8"/>
            <p:cNvSpPr txBox="1"/>
            <p:nvPr/>
          </p:nvSpPr>
          <p:spPr>
            <a:xfrm>
              <a:off x="533576" y="815692"/>
              <a:ext cx="4278753" cy="3893502"/>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18647" y="5461312"/>
              <a:ext cx="4710553"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puede estar seguro </a:t>
              </a:r>
              <a:r>
                <a:rPr lang="es-419" sz="1100" spc="100" dirty="0">
                  <a:solidFill>
                    <a:srgbClr val="002060"/>
                  </a:solidFill>
                  <a:latin typeface="AvenirNext LT Pro Regular" panose="020B0504020202020204" pitchFamily="34" charset="0"/>
                </a:rPr>
                <a:t>de que, si desea presentar un informe anónimo, </a:t>
              </a: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197" y="6119359"/>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5723282" y="4999647"/>
              <a:ext cx="4623013"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Contacto en holandés, español y inglés</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 in Dutch, Spanish and English</a:t>
              </a: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20BAD6-46A3-48C4-A38B-A49DAF5DF2FF}"/>
</file>

<file path=customXml/itemProps2.xml><?xml version="1.0" encoding="utf-8"?>
<ds:datastoreItem xmlns:ds="http://schemas.openxmlformats.org/officeDocument/2006/customXml" ds:itemID="{A407E2B4-8B92-44BC-A3EF-BAC700124C42}"/>
</file>

<file path=customXml/itemProps3.xml><?xml version="1.0" encoding="utf-8"?>
<ds:datastoreItem xmlns:ds="http://schemas.openxmlformats.org/officeDocument/2006/customXml" ds:itemID="{B89ED7F9-2001-4DDB-878E-AD023DA433C9}"/>
</file>

<file path=docProps/app.xml><?xml version="1.0" encoding="utf-8"?>
<Properties xmlns="http://schemas.openxmlformats.org/officeDocument/2006/extended-properties" xmlns:vt="http://schemas.openxmlformats.org/officeDocument/2006/docPropsVTypes">
  <Template>Office Theme</Template>
  <TotalTime>469</TotalTime>
  <Words>221</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63</cp:revision>
  <dcterms:created xsi:type="dcterms:W3CDTF">2021-04-09T18:42:33Z</dcterms:created>
  <dcterms:modified xsi:type="dcterms:W3CDTF">2021-06-21T21:31:56Z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