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varScale="1">
        <p:scale>
          <a:sx n="104" d="100"/>
          <a:sy n="104" d="100"/>
        </p:scale>
        <p:origin x="20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1"/>
            <a:ext cx="10691812" cy="7559602"/>
            <a:chOff x="1" y="1"/>
            <a:chExt cx="10691812" cy="7559602"/>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91812" cy="7559602"/>
            </a:xfrm>
            <a:prstGeom prst="rect">
              <a:avLst/>
            </a:prstGeom>
          </p:spPr>
        </p:pic>
        <p:sp>
          <p:nvSpPr>
            <p:cNvPr id="6" name="CaixaDeTexto 5"/>
            <p:cNvSpPr txBox="1"/>
            <p:nvPr/>
          </p:nvSpPr>
          <p:spPr>
            <a:xfrm>
              <a:off x="5345907" y="980127"/>
              <a:ext cx="5345905"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916008"/>
              <a:ext cx="5345906"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49856" y="4722495"/>
              <a:ext cx="1612982" cy="430887"/>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27409" y="5164007"/>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86959" y="5456908"/>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88800" y="5752188"/>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84452" y="983051"/>
              <a:ext cx="3977003"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278927" y="5524008"/>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010839" y="4118135"/>
              <a:ext cx="4084167" cy="784830"/>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110863"/>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111527" y="3083085"/>
              <a:ext cx="3882793" cy="682238"/>
            </a:xfrm>
            <a:prstGeom prst="rect">
              <a:avLst/>
            </a:prstGeom>
            <a:noFill/>
          </p:spPr>
          <p:txBody>
            <a:bodyPr wrap="square" rtlCol="0">
              <a:spAutoFit/>
            </a:bodyPr>
            <a:lstStyle/>
            <a:p>
              <a:pPr algn="ctr">
                <a:lnSpc>
                  <a:spcPts val="2300"/>
                </a:lnSpc>
              </a:pPr>
              <a:r>
                <a:rPr lang="es-419" sz="3600" spc="-50" noProof="1">
                  <a:solidFill>
                    <a:srgbClr val="004899"/>
                  </a:solidFill>
                  <a:latin typeface="AvenirNext LT Pro Bold" panose="020B0804020202020204" pitchFamily="34" charset="0"/>
                </a:rPr>
                <a:t>+</a:t>
              </a:r>
              <a:r>
                <a:rPr lang="es-419" sz="3600" spc="-50" noProof="1" smtClean="0">
                  <a:solidFill>
                    <a:srgbClr val="004899"/>
                  </a:solidFill>
                  <a:latin typeface="AvenirNext LT Pro Bold" panose="020B0804020202020204" pitchFamily="34" charset="0"/>
                </a:rPr>
                <a:t>503 748 0484</a:t>
              </a:r>
            </a:p>
            <a:p>
              <a:pPr algn="ctr">
                <a:lnSpc>
                  <a:spcPts val="2300"/>
                </a:lnSpc>
              </a:pPr>
              <a:r>
                <a:rPr lang="es-419" sz="1600" spc="-50" noProof="1" smtClean="0">
                  <a:solidFill>
                    <a:srgbClr val="004899"/>
                  </a:solidFill>
                  <a:latin typeface="AvenirNext LT Pro Bold" panose="020B0804020202020204" pitchFamily="34" charset="0"/>
                </a:rPr>
                <a:t> Collect Call</a:t>
              </a:r>
            </a:p>
          </p:txBody>
        </p:sp>
        <p:sp>
          <p:nvSpPr>
            <p:cNvPr id="15" name="Retângulo 14"/>
            <p:cNvSpPr/>
            <p:nvPr/>
          </p:nvSpPr>
          <p:spPr>
            <a:xfrm>
              <a:off x="5551896" y="4978523"/>
              <a:ext cx="5002054"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 in Dutch, Spanish and English</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Contacto en holandés, español y inglés</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04571-7788-4780-81A6-EB93513A56EE}"/>
</file>

<file path=customXml/itemProps2.xml><?xml version="1.0" encoding="utf-8"?>
<ds:datastoreItem xmlns:ds="http://schemas.openxmlformats.org/officeDocument/2006/customXml" ds:itemID="{FB079F64-BEA1-40F3-8A12-F53E97D487D8}"/>
</file>

<file path=customXml/itemProps3.xml><?xml version="1.0" encoding="utf-8"?>
<ds:datastoreItem xmlns:ds="http://schemas.openxmlformats.org/officeDocument/2006/customXml" ds:itemID="{147AEC1F-72C8-4A46-B87C-663CBB8F7ECE}"/>
</file>

<file path=docProps/app.xml><?xml version="1.0" encoding="utf-8"?>
<Properties xmlns="http://schemas.openxmlformats.org/officeDocument/2006/extended-properties" xmlns:vt="http://schemas.openxmlformats.org/officeDocument/2006/docPropsVTypes">
  <Template>Office Theme</Template>
  <TotalTime>3449</TotalTime>
  <Words>202</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41</cp:revision>
  <dcterms:created xsi:type="dcterms:W3CDTF">2021-04-09T18:42:33Z</dcterms:created>
  <dcterms:modified xsi:type="dcterms:W3CDTF">2021-06-21T21:32:37Z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