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Bold" panose="020B0804020202020204" pitchFamily="34" charset="0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venirNext LT Pro Regular" panose="020B05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4F19-DB1D-4C3D-8943-24A8319FE4F2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026A-0DE4-44B0-B909-7EFB5CC923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026A-0DE4-44B0-B909-7EFB5CC92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20" y="0"/>
            <a:ext cx="10690393" cy="7559675"/>
            <a:chOff x="1420" y="0"/>
            <a:chExt cx="10690393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" y="0"/>
              <a:ext cx="10690392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3797" y="989653"/>
              <a:ext cx="5348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  <a:endParaRPr lang="pt-BR" sz="4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3797" y="1896964"/>
              <a:ext cx="534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 pitchFamily="34" charset="0"/>
                </a:rPr>
                <a:t>24 uur per dag • 365 dagen per jaar</a:t>
              </a:r>
              <a:endParaRPr lang="pt-BR" sz="16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53113" y="4706883"/>
              <a:ext cx="160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  <a:endParaRPr lang="pt-BR" sz="2400" b="1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42692" y="5123315"/>
              <a:ext cx="1211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61740" y="5493717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156974" y="5859961"/>
              <a:ext cx="187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3799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6180784" y="6227982"/>
              <a:ext cx="203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96135" y="868597"/>
              <a:ext cx="415363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nl-BE" sz="1300" b="1" noProof="1" smtClean="0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nl-BE" sz="1300" noProof="1" smtClean="0">
                  <a:latin typeface="AvenirNext LT Pro Regular" panose="020B0504020202020204"/>
                </a:rPr>
                <a:t>. U kunt ernstige zaken melden, zoals vermoedens van omkoping, fraude, het risico van witwassen, boekhoudkundige onregel-matigheden, overtredingen van de antitrustwet-geving, misbruik van activa en middelen, belangen-conflicten, misbruik van geschenken en entertain-ment, openbaarmaking van gevoelige informatie, discriminatie, vergelding, bedreigingen, morele of seksuele intimidatie en soortgelijke situaties. Elke vermoede overtreding van de Brink's ethische code dient te worden gemeld via de Ethische Hotline.</a:t>
              </a:r>
              <a:endParaRPr lang="nl-BE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68744" y="5649233"/>
              <a:ext cx="4925827" cy="1618392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De Ethische Hotline wordt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beheerd door een onafhankelijk 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bedrijf. U kunt erop vertrouwen dat alle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klachten vertrouwelijk worden behandeld door de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Brink’s Ethics &amp; Compliance Group. U kunt er ook op vertrouwen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dat wanneer u een anonieme melding wilt doen, uw identificatiegegevens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niet zullen  worden doorgegeven aan Brink’s.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907453" y="4122146"/>
              <a:ext cx="432468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620501" y="5023711"/>
              <a:ext cx="47891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Dutch, Spanish and English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200" y="6187625"/>
              <a:ext cx="967190" cy="1080000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073696" y="3071087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z="1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7D940E-9E99-4BF9-A788-F7D175CCE0C3}"/>
</file>

<file path=customXml/itemProps2.xml><?xml version="1.0" encoding="utf-8"?>
<ds:datastoreItem xmlns:ds="http://schemas.openxmlformats.org/officeDocument/2006/customXml" ds:itemID="{6B2CFEC8-1FF1-438F-B339-2AF1B7B4162D}"/>
</file>

<file path=customXml/itemProps3.xml><?xml version="1.0" encoding="utf-8"?>
<ds:datastoreItem xmlns:ds="http://schemas.openxmlformats.org/officeDocument/2006/customXml" ds:itemID="{7A3EB67D-83A5-4BDA-880C-A7BA973A4E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7862</TotalTime>
  <Words>210</Words>
  <Application>Microsoft Office PowerPoint</Application>
  <PresentationFormat>Personalizar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AvenirNext LT Pro Bold</vt:lpstr>
      <vt:lpstr>Arial</vt:lpstr>
      <vt:lpstr>Calibri Light</vt:lpstr>
      <vt:lpstr>AvenirNext LT Pro Regular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48</cp:revision>
  <dcterms:created xsi:type="dcterms:W3CDTF">2021-04-09T18:42:33Z</dcterms:created>
  <dcterms:modified xsi:type="dcterms:W3CDTF">2021-06-21T21:33:08Z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