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Default Extension="gif" ContentType="image/gif"/>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Masters/slideMaster1.xml" ContentType="application/vnd.openxmlformats-officedocument.presentationml.slideMaster+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11.xml" ContentType="application/vnd.openxmlformats-officedocument.presentationml.slideLayout+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6.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1.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84" r:id="rId1"/>
  </p:sldMasterIdLst>
  <p:sldIdLst>
    <p:sldId id="256" r:id="rId2"/>
    <p:sldId id="257" r:id="rId3"/>
  </p:sldIdLst>
  <p:sldSz cx="10691813" cy="7559675"/>
  <p:notesSz cx="6858000" cy="9144000"/>
  <p:embeddedFontLst>
    <p:embeddedFont>
      <p:font typeface="AvenirNext LT Pro Regular" panose="020B0504020202020204" pitchFamily="34" charset="0"/>
      <p:regular r:id="rId4"/>
      <p:bold r:id="rId5"/>
      <p:italic r:id="rId6"/>
      <p:boldItalic r:id="rId7"/>
    </p:embeddedFont>
    <p:embeddedFont>
      <p:font typeface="AvenirNext LT Pro Bold" panose="020B0804020202020204" pitchFamily="34" charset="0"/>
      <p:bold r:id="rId8"/>
    </p:embeddedFont>
    <p:embeddedFont>
      <p:font typeface="Calibri Light" panose="020F0302020204030204" pitchFamily="34" charset="0"/>
      <p:regular r:id="rId9"/>
      <p:italic r:id="rId10"/>
    </p:embeddedFont>
    <p:embeddedFont>
      <p:font typeface="Calibri" panose="020F0502020204030204" pitchFamily="34" charset="0"/>
      <p:regular r:id="rId11"/>
      <p:bold r:id="rId12"/>
      <p:italic r:id="rId13"/>
      <p:boldItalic r:id="rId14"/>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8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3553" autoAdjust="0"/>
    <p:restoredTop sz="96453" autoAdjust="0"/>
  </p:normalViewPr>
  <p:slideViewPr>
    <p:cSldViewPr snapToGrid="0">
      <p:cViewPr varScale="1">
        <p:scale>
          <a:sx n="104" d="100"/>
          <a:sy n="104" d="100"/>
        </p:scale>
        <p:origin x="202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font" Target="fonts/font10.fntdata"/><Relationship Id="rId18"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customXml" Target="../customXml/item3.xml"/><Relationship Id="rId7" Type="http://schemas.openxmlformats.org/officeDocument/2006/relationships/font" Target="fonts/font4.fntdata"/><Relationship Id="rId12" Type="http://schemas.openxmlformats.org/officeDocument/2006/relationships/font" Target="fonts/font9.fntdata"/><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presProps" Target="presProps.xml"/><Relationship Id="rId10" Type="http://schemas.openxmlformats.org/officeDocument/2006/relationships/font" Target="fonts/font7.fntdata"/><Relationship Id="rId19" Type="http://schemas.openxmlformats.org/officeDocument/2006/relationships/customXml" Target="../customXml/item1.xml"/><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font" Target="fonts/font11.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801886" y="1237197"/>
            <a:ext cx="9088041" cy="2631887"/>
          </a:xfrm>
        </p:spPr>
        <p:txBody>
          <a:bodyPr anchor="b"/>
          <a:lstStyle>
            <a:lvl1pPr algn="ctr">
              <a:defRPr sz="6614"/>
            </a:lvl1pPr>
          </a:lstStyle>
          <a:p>
            <a:r>
              <a:rPr lang="pt-BR" smtClean="0"/>
              <a:t>Clique para editar o título mestre</a:t>
            </a:r>
            <a:endParaRPr lang="en-US" dirty="0"/>
          </a:p>
        </p:txBody>
      </p:sp>
      <p:sp>
        <p:nvSpPr>
          <p:cNvPr id="3" name="Subtitle 2"/>
          <p:cNvSpPr>
            <a:spLocks noGrp="1"/>
          </p:cNvSpPr>
          <p:nvPr>
            <p:ph type="subTitle" idx="1"/>
          </p:nvPr>
        </p:nvSpPr>
        <p:spPr>
          <a:xfrm>
            <a:off x="1336477" y="3970580"/>
            <a:ext cx="8018860" cy="1825171"/>
          </a:xfrm>
        </p:spPr>
        <p:txBody>
          <a:bodyPr/>
          <a:lstStyle>
            <a:lvl1pPr marL="0" indent="0" algn="ctr">
              <a:buNone/>
              <a:defRPr sz="2646"/>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pt-BR" smtClean="0"/>
              <a:t>Clique para editar o estilo do subtítulo Mestre</a:t>
            </a:r>
            <a:endParaRPr lang="en-US" dirty="0"/>
          </a:p>
        </p:txBody>
      </p:sp>
      <p:sp>
        <p:nvSpPr>
          <p:cNvPr id="4" name="Date Placeholder 3"/>
          <p:cNvSpPr>
            <a:spLocks noGrp="1"/>
          </p:cNvSpPr>
          <p:nvPr>
            <p:ph type="dt" sz="half" idx="10"/>
          </p:nvPr>
        </p:nvSpPr>
        <p:spPr/>
        <p:txBody>
          <a:bodyPr/>
          <a:lstStyle/>
          <a:p>
            <a:fld id="{E1901BE4-3C48-46DB-A822-E10E8A190550}" type="datetimeFigureOut">
              <a:rPr lang="pt-BR" smtClean="0"/>
              <a:t>21/06/2021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702FA412-1D55-4299-A48A-5AEFEB1A1705}" type="slidenum">
              <a:rPr lang="pt-BR" smtClean="0"/>
              <a:t>‹nº›</a:t>
            </a:fld>
            <a:endParaRPr lang="pt-BR"/>
          </a:p>
        </p:txBody>
      </p:sp>
    </p:spTree>
    <p:extLst>
      <p:ext uri="{BB962C8B-B14F-4D97-AF65-F5344CB8AC3E}">
        <p14:creationId xmlns:p14="http://schemas.microsoft.com/office/powerpoint/2010/main" val="1510077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Vertical Text Placeholder 2"/>
          <p:cNvSpPr>
            <a:spLocks noGrp="1"/>
          </p:cNvSpPr>
          <p:nvPr>
            <p:ph type="body" orient="vert" idx="1"/>
          </p:nvPr>
        </p:nvSpPr>
        <p:spPr/>
        <p:txBody>
          <a:bodyPr vert="eaVert"/>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E1901BE4-3C48-46DB-A822-E10E8A190550}" type="datetimeFigureOut">
              <a:rPr lang="pt-BR" smtClean="0"/>
              <a:t>21/06/2021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702FA412-1D55-4299-A48A-5AEFEB1A1705}" type="slidenum">
              <a:rPr lang="pt-BR" smtClean="0"/>
              <a:t>‹nº›</a:t>
            </a:fld>
            <a:endParaRPr lang="pt-BR"/>
          </a:p>
        </p:txBody>
      </p:sp>
    </p:spTree>
    <p:extLst>
      <p:ext uri="{BB962C8B-B14F-4D97-AF65-F5344CB8AC3E}">
        <p14:creationId xmlns:p14="http://schemas.microsoft.com/office/powerpoint/2010/main" val="7920964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51329" y="402483"/>
            <a:ext cx="2305422" cy="6406475"/>
          </a:xfrm>
        </p:spPr>
        <p:txBody>
          <a:bodyPr vert="eaVert"/>
          <a:lstStyle/>
          <a:p>
            <a:r>
              <a:rPr lang="pt-BR" smtClean="0"/>
              <a:t>Clique para editar o título mestre</a:t>
            </a:r>
            <a:endParaRPr lang="en-US" dirty="0"/>
          </a:p>
        </p:txBody>
      </p:sp>
      <p:sp>
        <p:nvSpPr>
          <p:cNvPr id="3" name="Vertical Text Placeholder 2"/>
          <p:cNvSpPr>
            <a:spLocks noGrp="1"/>
          </p:cNvSpPr>
          <p:nvPr>
            <p:ph type="body" orient="vert" idx="1"/>
          </p:nvPr>
        </p:nvSpPr>
        <p:spPr>
          <a:xfrm>
            <a:off x="735063" y="402483"/>
            <a:ext cx="6782619" cy="6406475"/>
          </a:xfrm>
        </p:spPr>
        <p:txBody>
          <a:bodyPr vert="eaVert"/>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E1901BE4-3C48-46DB-A822-E10E8A190550}" type="datetimeFigureOut">
              <a:rPr lang="pt-BR" smtClean="0"/>
              <a:t>21/06/2021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702FA412-1D55-4299-A48A-5AEFEB1A1705}" type="slidenum">
              <a:rPr lang="pt-BR" smtClean="0"/>
              <a:t>‹nº›</a:t>
            </a:fld>
            <a:endParaRPr lang="pt-BR"/>
          </a:p>
        </p:txBody>
      </p:sp>
    </p:spTree>
    <p:extLst>
      <p:ext uri="{BB962C8B-B14F-4D97-AF65-F5344CB8AC3E}">
        <p14:creationId xmlns:p14="http://schemas.microsoft.com/office/powerpoint/2010/main" val="18031224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Content Placeholder 2"/>
          <p:cNvSpPr>
            <a:spLocks noGrp="1"/>
          </p:cNvSpPr>
          <p:nvPr>
            <p:ph idx="1"/>
          </p:nvPr>
        </p:nvSpPr>
        <p:spPr/>
        <p:txBody>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E1901BE4-3C48-46DB-A822-E10E8A190550}" type="datetimeFigureOut">
              <a:rPr lang="pt-BR" smtClean="0"/>
              <a:t>21/06/2021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702FA412-1D55-4299-A48A-5AEFEB1A1705}" type="slidenum">
              <a:rPr lang="pt-BR" smtClean="0"/>
              <a:t>‹nº›</a:t>
            </a:fld>
            <a:endParaRPr lang="pt-BR"/>
          </a:p>
        </p:txBody>
      </p:sp>
    </p:spTree>
    <p:extLst>
      <p:ext uri="{BB962C8B-B14F-4D97-AF65-F5344CB8AC3E}">
        <p14:creationId xmlns:p14="http://schemas.microsoft.com/office/powerpoint/2010/main" val="15921389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729494" y="1884671"/>
            <a:ext cx="9221689" cy="3144614"/>
          </a:xfrm>
        </p:spPr>
        <p:txBody>
          <a:bodyPr anchor="b"/>
          <a:lstStyle>
            <a:lvl1pPr>
              <a:defRPr sz="6614"/>
            </a:lvl1pPr>
          </a:lstStyle>
          <a:p>
            <a:r>
              <a:rPr lang="pt-BR" smtClean="0"/>
              <a:t>Clique para editar o título mestre</a:t>
            </a:r>
            <a:endParaRPr lang="en-US" dirty="0"/>
          </a:p>
        </p:txBody>
      </p:sp>
      <p:sp>
        <p:nvSpPr>
          <p:cNvPr id="3" name="Text Placeholder 2"/>
          <p:cNvSpPr>
            <a:spLocks noGrp="1"/>
          </p:cNvSpPr>
          <p:nvPr>
            <p:ph type="body" idx="1"/>
          </p:nvPr>
        </p:nvSpPr>
        <p:spPr>
          <a:xfrm>
            <a:off x="729494" y="5059035"/>
            <a:ext cx="9221689" cy="1653678"/>
          </a:xfrm>
        </p:spPr>
        <p:txBody>
          <a:bodyPr/>
          <a:lstStyle>
            <a:lvl1pPr marL="0" indent="0">
              <a:buNone/>
              <a:defRPr sz="2646">
                <a:solidFill>
                  <a:schemeClr val="tx1"/>
                </a:solidFill>
              </a:defRPr>
            </a:lvl1pPr>
            <a:lvl2pPr marL="503972" indent="0">
              <a:buNone/>
              <a:defRPr sz="2205">
                <a:solidFill>
                  <a:schemeClr val="tx1">
                    <a:tint val="75000"/>
                  </a:schemeClr>
                </a:solidFill>
              </a:defRPr>
            </a:lvl2pPr>
            <a:lvl3pPr marL="1007943" indent="0">
              <a:buNone/>
              <a:defRPr sz="1984">
                <a:solidFill>
                  <a:schemeClr val="tx1">
                    <a:tint val="75000"/>
                  </a:schemeClr>
                </a:solidFill>
              </a:defRPr>
            </a:lvl3pPr>
            <a:lvl4pPr marL="1511915" indent="0">
              <a:buNone/>
              <a:defRPr sz="1764">
                <a:solidFill>
                  <a:schemeClr val="tx1">
                    <a:tint val="75000"/>
                  </a:schemeClr>
                </a:solidFill>
              </a:defRPr>
            </a:lvl4pPr>
            <a:lvl5pPr marL="2015886" indent="0">
              <a:buNone/>
              <a:defRPr sz="1764">
                <a:solidFill>
                  <a:schemeClr val="tx1">
                    <a:tint val="75000"/>
                  </a:schemeClr>
                </a:solidFill>
              </a:defRPr>
            </a:lvl5pPr>
            <a:lvl6pPr marL="2519858" indent="0">
              <a:buNone/>
              <a:defRPr sz="1764">
                <a:solidFill>
                  <a:schemeClr val="tx1">
                    <a:tint val="75000"/>
                  </a:schemeClr>
                </a:solidFill>
              </a:defRPr>
            </a:lvl6pPr>
            <a:lvl7pPr marL="3023829" indent="0">
              <a:buNone/>
              <a:defRPr sz="1764">
                <a:solidFill>
                  <a:schemeClr val="tx1">
                    <a:tint val="75000"/>
                  </a:schemeClr>
                </a:solidFill>
              </a:defRPr>
            </a:lvl7pPr>
            <a:lvl8pPr marL="3527801" indent="0">
              <a:buNone/>
              <a:defRPr sz="1764">
                <a:solidFill>
                  <a:schemeClr val="tx1">
                    <a:tint val="75000"/>
                  </a:schemeClr>
                </a:solidFill>
              </a:defRPr>
            </a:lvl8pPr>
            <a:lvl9pPr marL="4031772" indent="0">
              <a:buNone/>
              <a:defRPr sz="1764">
                <a:solidFill>
                  <a:schemeClr val="tx1">
                    <a:tint val="75000"/>
                  </a:schemeClr>
                </a:solidFill>
              </a:defRPr>
            </a:lvl9pPr>
          </a:lstStyle>
          <a:p>
            <a:pPr lvl="0"/>
            <a:r>
              <a:rPr lang="pt-BR" smtClean="0"/>
              <a:t>Editar estilos de texto Mestre</a:t>
            </a:r>
          </a:p>
        </p:txBody>
      </p:sp>
      <p:sp>
        <p:nvSpPr>
          <p:cNvPr id="4" name="Date Placeholder 3"/>
          <p:cNvSpPr>
            <a:spLocks noGrp="1"/>
          </p:cNvSpPr>
          <p:nvPr>
            <p:ph type="dt" sz="half" idx="10"/>
          </p:nvPr>
        </p:nvSpPr>
        <p:spPr/>
        <p:txBody>
          <a:bodyPr/>
          <a:lstStyle/>
          <a:p>
            <a:fld id="{E1901BE4-3C48-46DB-A822-E10E8A190550}" type="datetimeFigureOut">
              <a:rPr lang="pt-BR" smtClean="0"/>
              <a:t>21/06/2021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702FA412-1D55-4299-A48A-5AEFEB1A1705}" type="slidenum">
              <a:rPr lang="pt-BR" smtClean="0"/>
              <a:t>‹nº›</a:t>
            </a:fld>
            <a:endParaRPr lang="pt-BR"/>
          </a:p>
        </p:txBody>
      </p:sp>
    </p:spTree>
    <p:extLst>
      <p:ext uri="{BB962C8B-B14F-4D97-AF65-F5344CB8AC3E}">
        <p14:creationId xmlns:p14="http://schemas.microsoft.com/office/powerpoint/2010/main" val="27352719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Content Placeholder 2"/>
          <p:cNvSpPr>
            <a:spLocks noGrp="1"/>
          </p:cNvSpPr>
          <p:nvPr>
            <p:ph sz="half" idx="1"/>
          </p:nvPr>
        </p:nvSpPr>
        <p:spPr>
          <a:xfrm>
            <a:off x="735062" y="2012414"/>
            <a:ext cx="4544021" cy="4796544"/>
          </a:xfrm>
        </p:spPr>
        <p:txBody>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Content Placeholder 3"/>
          <p:cNvSpPr>
            <a:spLocks noGrp="1"/>
          </p:cNvSpPr>
          <p:nvPr>
            <p:ph sz="half" idx="2"/>
          </p:nvPr>
        </p:nvSpPr>
        <p:spPr>
          <a:xfrm>
            <a:off x="5412730" y="2012414"/>
            <a:ext cx="4544021" cy="4796544"/>
          </a:xfrm>
        </p:spPr>
        <p:txBody>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Date Placeholder 4"/>
          <p:cNvSpPr>
            <a:spLocks noGrp="1"/>
          </p:cNvSpPr>
          <p:nvPr>
            <p:ph type="dt" sz="half" idx="10"/>
          </p:nvPr>
        </p:nvSpPr>
        <p:spPr/>
        <p:txBody>
          <a:bodyPr/>
          <a:lstStyle/>
          <a:p>
            <a:fld id="{E1901BE4-3C48-46DB-A822-E10E8A190550}" type="datetimeFigureOut">
              <a:rPr lang="pt-BR" smtClean="0"/>
              <a:t>21/06/2021</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702FA412-1D55-4299-A48A-5AEFEB1A1705}" type="slidenum">
              <a:rPr lang="pt-BR" smtClean="0"/>
              <a:t>‹nº›</a:t>
            </a:fld>
            <a:endParaRPr lang="pt-BR"/>
          </a:p>
        </p:txBody>
      </p:sp>
    </p:spTree>
    <p:extLst>
      <p:ext uri="{BB962C8B-B14F-4D97-AF65-F5344CB8AC3E}">
        <p14:creationId xmlns:p14="http://schemas.microsoft.com/office/powerpoint/2010/main" val="929374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a:xfrm>
            <a:off x="736455" y="402484"/>
            <a:ext cx="9221689" cy="1461188"/>
          </a:xfrm>
        </p:spPr>
        <p:txBody>
          <a:bodyPr/>
          <a:lstStyle/>
          <a:p>
            <a:r>
              <a:rPr lang="pt-BR" smtClean="0"/>
              <a:t>Clique para editar o título mestre</a:t>
            </a:r>
            <a:endParaRPr lang="en-US" dirty="0"/>
          </a:p>
        </p:txBody>
      </p:sp>
      <p:sp>
        <p:nvSpPr>
          <p:cNvPr id="3" name="Text Placeholder 2"/>
          <p:cNvSpPr>
            <a:spLocks noGrp="1"/>
          </p:cNvSpPr>
          <p:nvPr>
            <p:ph type="body" idx="1"/>
          </p:nvPr>
        </p:nvSpPr>
        <p:spPr>
          <a:xfrm>
            <a:off x="736456" y="1853171"/>
            <a:ext cx="4523137"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pt-BR" smtClean="0"/>
              <a:t>Editar estilos de texto Mestre</a:t>
            </a:r>
          </a:p>
        </p:txBody>
      </p:sp>
      <p:sp>
        <p:nvSpPr>
          <p:cNvPr id="4" name="Content Placeholder 3"/>
          <p:cNvSpPr>
            <a:spLocks noGrp="1"/>
          </p:cNvSpPr>
          <p:nvPr>
            <p:ph sz="half" idx="2"/>
          </p:nvPr>
        </p:nvSpPr>
        <p:spPr>
          <a:xfrm>
            <a:off x="736456" y="2761381"/>
            <a:ext cx="4523137" cy="4061576"/>
          </a:xfrm>
        </p:spPr>
        <p:txBody>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Text Placeholder 4"/>
          <p:cNvSpPr>
            <a:spLocks noGrp="1"/>
          </p:cNvSpPr>
          <p:nvPr>
            <p:ph type="body" sz="quarter" idx="3"/>
          </p:nvPr>
        </p:nvSpPr>
        <p:spPr>
          <a:xfrm>
            <a:off x="5412731" y="1853171"/>
            <a:ext cx="4545413"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pt-BR" smtClean="0"/>
              <a:t>Editar estilos de texto Mestre</a:t>
            </a:r>
          </a:p>
        </p:txBody>
      </p:sp>
      <p:sp>
        <p:nvSpPr>
          <p:cNvPr id="6" name="Content Placeholder 5"/>
          <p:cNvSpPr>
            <a:spLocks noGrp="1"/>
          </p:cNvSpPr>
          <p:nvPr>
            <p:ph sz="quarter" idx="4"/>
          </p:nvPr>
        </p:nvSpPr>
        <p:spPr>
          <a:xfrm>
            <a:off x="5412731" y="2761381"/>
            <a:ext cx="4545413" cy="4061576"/>
          </a:xfrm>
        </p:spPr>
        <p:txBody>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7" name="Date Placeholder 6"/>
          <p:cNvSpPr>
            <a:spLocks noGrp="1"/>
          </p:cNvSpPr>
          <p:nvPr>
            <p:ph type="dt" sz="half" idx="10"/>
          </p:nvPr>
        </p:nvSpPr>
        <p:spPr/>
        <p:txBody>
          <a:bodyPr/>
          <a:lstStyle/>
          <a:p>
            <a:fld id="{E1901BE4-3C48-46DB-A822-E10E8A190550}" type="datetimeFigureOut">
              <a:rPr lang="pt-BR" smtClean="0"/>
              <a:t>21/06/2021</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702FA412-1D55-4299-A48A-5AEFEB1A1705}" type="slidenum">
              <a:rPr lang="pt-BR" smtClean="0"/>
              <a:t>‹nº›</a:t>
            </a:fld>
            <a:endParaRPr lang="pt-BR"/>
          </a:p>
        </p:txBody>
      </p:sp>
    </p:spTree>
    <p:extLst>
      <p:ext uri="{BB962C8B-B14F-4D97-AF65-F5344CB8AC3E}">
        <p14:creationId xmlns:p14="http://schemas.microsoft.com/office/powerpoint/2010/main" val="14509097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Date Placeholder 2"/>
          <p:cNvSpPr>
            <a:spLocks noGrp="1"/>
          </p:cNvSpPr>
          <p:nvPr>
            <p:ph type="dt" sz="half" idx="10"/>
          </p:nvPr>
        </p:nvSpPr>
        <p:spPr/>
        <p:txBody>
          <a:bodyPr/>
          <a:lstStyle/>
          <a:p>
            <a:fld id="{E1901BE4-3C48-46DB-A822-E10E8A190550}" type="datetimeFigureOut">
              <a:rPr lang="pt-BR" smtClean="0"/>
              <a:t>21/06/2021</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702FA412-1D55-4299-A48A-5AEFEB1A1705}" type="slidenum">
              <a:rPr lang="pt-BR" smtClean="0"/>
              <a:t>‹nº›</a:t>
            </a:fld>
            <a:endParaRPr lang="pt-BR"/>
          </a:p>
        </p:txBody>
      </p:sp>
    </p:spTree>
    <p:extLst>
      <p:ext uri="{BB962C8B-B14F-4D97-AF65-F5344CB8AC3E}">
        <p14:creationId xmlns:p14="http://schemas.microsoft.com/office/powerpoint/2010/main" val="39769365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901BE4-3C48-46DB-A822-E10E8A190550}" type="datetimeFigureOut">
              <a:rPr lang="pt-BR" smtClean="0"/>
              <a:t>21/06/2021</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702FA412-1D55-4299-A48A-5AEFEB1A1705}" type="slidenum">
              <a:rPr lang="pt-BR" smtClean="0"/>
              <a:t>‹nº›</a:t>
            </a:fld>
            <a:endParaRPr lang="pt-BR"/>
          </a:p>
        </p:txBody>
      </p:sp>
    </p:spTree>
    <p:extLst>
      <p:ext uri="{BB962C8B-B14F-4D97-AF65-F5344CB8AC3E}">
        <p14:creationId xmlns:p14="http://schemas.microsoft.com/office/powerpoint/2010/main" val="32953568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736455" y="503978"/>
            <a:ext cx="3448388" cy="1763924"/>
          </a:xfrm>
        </p:spPr>
        <p:txBody>
          <a:bodyPr anchor="b"/>
          <a:lstStyle>
            <a:lvl1pPr>
              <a:defRPr sz="3527"/>
            </a:lvl1pPr>
          </a:lstStyle>
          <a:p>
            <a:r>
              <a:rPr lang="pt-BR" smtClean="0"/>
              <a:t>Clique para editar o título mestre</a:t>
            </a:r>
            <a:endParaRPr lang="en-US" dirty="0"/>
          </a:p>
        </p:txBody>
      </p:sp>
      <p:sp>
        <p:nvSpPr>
          <p:cNvPr id="3" name="Content Placeholder 2"/>
          <p:cNvSpPr>
            <a:spLocks noGrp="1"/>
          </p:cNvSpPr>
          <p:nvPr>
            <p:ph idx="1"/>
          </p:nvPr>
        </p:nvSpPr>
        <p:spPr>
          <a:xfrm>
            <a:off x="4545413" y="1088455"/>
            <a:ext cx="5412730" cy="5372269"/>
          </a:xfrm>
        </p:spPr>
        <p:txBody>
          <a:bodyPr/>
          <a:lstStyle>
            <a:lvl1pPr>
              <a:defRPr sz="3527"/>
            </a:lvl1pPr>
            <a:lvl2pPr>
              <a:defRPr sz="3086"/>
            </a:lvl2pPr>
            <a:lvl3pPr>
              <a:defRPr sz="2646"/>
            </a:lvl3pPr>
            <a:lvl4pPr>
              <a:defRPr sz="2205"/>
            </a:lvl4pPr>
            <a:lvl5pPr>
              <a:defRPr sz="2205"/>
            </a:lvl5pPr>
            <a:lvl6pPr>
              <a:defRPr sz="2205"/>
            </a:lvl6pPr>
            <a:lvl7pPr>
              <a:defRPr sz="2205"/>
            </a:lvl7pPr>
            <a:lvl8pPr>
              <a:defRPr sz="2205"/>
            </a:lvl8pPr>
            <a:lvl9pPr>
              <a:defRPr sz="2205"/>
            </a:lvl9p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Text Placeholder 3"/>
          <p:cNvSpPr>
            <a:spLocks noGrp="1"/>
          </p:cNvSpPr>
          <p:nvPr>
            <p:ph type="body" sz="half" idx="2"/>
          </p:nvPr>
        </p:nvSpPr>
        <p:spPr>
          <a:xfrm>
            <a:off x="736455" y="2267902"/>
            <a:ext cx="3448388"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pt-BR" smtClean="0"/>
              <a:t>Editar estilos de texto Mestre</a:t>
            </a:r>
          </a:p>
        </p:txBody>
      </p:sp>
      <p:sp>
        <p:nvSpPr>
          <p:cNvPr id="5" name="Date Placeholder 4"/>
          <p:cNvSpPr>
            <a:spLocks noGrp="1"/>
          </p:cNvSpPr>
          <p:nvPr>
            <p:ph type="dt" sz="half" idx="10"/>
          </p:nvPr>
        </p:nvSpPr>
        <p:spPr/>
        <p:txBody>
          <a:bodyPr/>
          <a:lstStyle/>
          <a:p>
            <a:fld id="{E1901BE4-3C48-46DB-A822-E10E8A190550}" type="datetimeFigureOut">
              <a:rPr lang="pt-BR" smtClean="0"/>
              <a:t>21/06/2021</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702FA412-1D55-4299-A48A-5AEFEB1A1705}" type="slidenum">
              <a:rPr lang="pt-BR" smtClean="0"/>
              <a:t>‹nº›</a:t>
            </a:fld>
            <a:endParaRPr lang="pt-BR"/>
          </a:p>
        </p:txBody>
      </p:sp>
    </p:spTree>
    <p:extLst>
      <p:ext uri="{BB962C8B-B14F-4D97-AF65-F5344CB8AC3E}">
        <p14:creationId xmlns:p14="http://schemas.microsoft.com/office/powerpoint/2010/main" val="23305205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736455" y="503978"/>
            <a:ext cx="3448388" cy="1763924"/>
          </a:xfrm>
        </p:spPr>
        <p:txBody>
          <a:bodyPr anchor="b"/>
          <a:lstStyle>
            <a:lvl1pPr>
              <a:defRPr sz="3527"/>
            </a:lvl1pPr>
          </a:lstStyle>
          <a:p>
            <a:r>
              <a:rPr lang="pt-BR" smtClean="0"/>
              <a:t>Clique para editar o título mestre</a:t>
            </a:r>
            <a:endParaRPr lang="en-US" dirty="0"/>
          </a:p>
        </p:txBody>
      </p:sp>
      <p:sp>
        <p:nvSpPr>
          <p:cNvPr id="3" name="Picture Placeholder 2"/>
          <p:cNvSpPr>
            <a:spLocks noGrp="1" noChangeAspect="1"/>
          </p:cNvSpPr>
          <p:nvPr>
            <p:ph type="pic" idx="1"/>
          </p:nvPr>
        </p:nvSpPr>
        <p:spPr>
          <a:xfrm>
            <a:off x="4545413" y="1088455"/>
            <a:ext cx="5412730" cy="5372269"/>
          </a:xfrm>
        </p:spPr>
        <p:txBody>
          <a:bodyPr anchor="t"/>
          <a:lstStyle>
            <a:lvl1pPr marL="0" indent="0">
              <a:buNone/>
              <a:defRPr sz="3527"/>
            </a:lvl1pPr>
            <a:lvl2pPr marL="503972" indent="0">
              <a:buNone/>
              <a:defRPr sz="3086"/>
            </a:lvl2pPr>
            <a:lvl3pPr marL="1007943" indent="0">
              <a:buNone/>
              <a:defRPr sz="2646"/>
            </a:lvl3pPr>
            <a:lvl4pPr marL="1511915" indent="0">
              <a:buNone/>
              <a:defRPr sz="2205"/>
            </a:lvl4pPr>
            <a:lvl5pPr marL="2015886" indent="0">
              <a:buNone/>
              <a:defRPr sz="2205"/>
            </a:lvl5pPr>
            <a:lvl6pPr marL="2519858" indent="0">
              <a:buNone/>
              <a:defRPr sz="2205"/>
            </a:lvl6pPr>
            <a:lvl7pPr marL="3023829" indent="0">
              <a:buNone/>
              <a:defRPr sz="2205"/>
            </a:lvl7pPr>
            <a:lvl8pPr marL="3527801" indent="0">
              <a:buNone/>
              <a:defRPr sz="2205"/>
            </a:lvl8pPr>
            <a:lvl9pPr marL="4031772" indent="0">
              <a:buNone/>
              <a:defRPr sz="2205"/>
            </a:lvl9pPr>
          </a:lstStyle>
          <a:p>
            <a:r>
              <a:rPr lang="pt-BR" smtClean="0"/>
              <a:t>Clique no ícone para adicionar uma imagem</a:t>
            </a:r>
            <a:endParaRPr lang="en-US" dirty="0"/>
          </a:p>
        </p:txBody>
      </p:sp>
      <p:sp>
        <p:nvSpPr>
          <p:cNvPr id="4" name="Text Placeholder 3"/>
          <p:cNvSpPr>
            <a:spLocks noGrp="1"/>
          </p:cNvSpPr>
          <p:nvPr>
            <p:ph type="body" sz="half" idx="2"/>
          </p:nvPr>
        </p:nvSpPr>
        <p:spPr>
          <a:xfrm>
            <a:off x="736455" y="2267902"/>
            <a:ext cx="3448388"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pt-BR" smtClean="0"/>
              <a:t>Editar estilos de texto Mestre</a:t>
            </a:r>
          </a:p>
        </p:txBody>
      </p:sp>
      <p:sp>
        <p:nvSpPr>
          <p:cNvPr id="5" name="Date Placeholder 4"/>
          <p:cNvSpPr>
            <a:spLocks noGrp="1"/>
          </p:cNvSpPr>
          <p:nvPr>
            <p:ph type="dt" sz="half" idx="10"/>
          </p:nvPr>
        </p:nvSpPr>
        <p:spPr/>
        <p:txBody>
          <a:bodyPr/>
          <a:lstStyle/>
          <a:p>
            <a:fld id="{E1901BE4-3C48-46DB-A822-E10E8A190550}" type="datetimeFigureOut">
              <a:rPr lang="pt-BR" smtClean="0"/>
              <a:t>21/06/2021</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702FA412-1D55-4299-A48A-5AEFEB1A1705}" type="slidenum">
              <a:rPr lang="pt-BR" smtClean="0"/>
              <a:t>‹nº›</a:t>
            </a:fld>
            <a:endParaRPr lang="pt-BR"/>
          </a:p>
        </p:txBody>
      </p:sp>
    </p:spTree>
    <p:extLst>
      <p:ext uri="{BB962C8B-B14F-4D97-AF65-F5344CB8AC3E}">
        <p14:creationId xmlns:p14="http://schemas.microsoft.com/office/powerpoint/2010/main" val="20360559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5062" y="402484"/>
            <a:ext cx="9221689" cy="1461188"/>
          </a:xfrm>
          <a:prstGeom prst="rect">
            <a:avLst/>
          </a:prstGeom>
        </p:spPr>
        <p:txBody>
          <a:bodyPr vert="horz" lIns="91440" tIns="45720" rIns="91440" bIns="45720" rtlCol="0" anchor="ctr">
            <a:normAutofit/>
          </a:bodyPr>
          <a:lstStyle/>
          <a:p>
            <a:r>
              <a:rPr lang="pt-BR" smtClean="0"/>
              <a:t>Clique para editar o título mestre</a:t>
            </a:r>
            <a:endParaRPr lang="en-US" dirty="0"/>
          </a:p>
        </p:txBody>
      </p:sp>
      <p:sp>
        <p:nvSpPr>
          <p:cNvPr id="3" name="Text Placeholder 2"/>
          <p:cNvSpPr>
            <a:spLocks noGrp="1"/>
          </p:cNvSpPr>
          <p:nvPr>
            <p:ph type="body" idx="1"/>
          </p:nvPr>
        </p:nvSpPr>
        <p:spPr>
          <a:xfrm>
            <a:off x="735062" y="2012414"/>
            <a:ext cx="9221689" cy="4796544"/>
          </a:xfrm>
          <a:prstGeom prst="rect">
            <a:avLst/>
          </a:prstGeom>
        </p:spPr>
        <p:txBody>
          <a:bodyPr vert="horz" lIns="91440" tIns="45720" rIns="91440" bIns="45720" rtlCol="0">
            <a:normAutofit/>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2"/>
          </p:nvPr>
        </p:nvSpPr>
        <p:spPr>
          <a:xfrm>
            <a:off x="735062" y="7006700"/>
            <a:ext cx="2405658" cy="402483"/>
          </a:xfrm>
          <a:prstGeom prst="rect">
            <a:avLst/>
          </a:prstGeom>
        </p:spPr>
        <p:txBody>
          <a:bodyPr vert="horz" lIns="91440" tIns="45720" rIns="91440" bIns="45720" rtlCol="0" anchor="ctr"/>
          <a:lstStyle>
            <a:lvl1pPr algn="l">
              <a:defRPr sz="1323">
                <a:solidFill>
                  <a:schemeClr val="tx1">
                    <a:tint val="75000"/>
                  </a:schemeClr>
                </a:solidFill>
              </a:defRPr>
            </a:lvl1pPr>
          </a:lstStyle>
          <a:p>
            <a:fld id="{E1901BE4-3C48-46DB-A822-E10E8A190550}" type="datetimeFigureOut">
              <a:rPr lang="pt-BR" smtClean="0"/>
              <a:t>21/06/2021</a:t>
            </a:fld>
            <a:endParaRPr lang="pt-BR"/>
          </a:p>
        </p:txBody>
      </p:sp>
      <p:sp>
        <p:nvSpPr>
          <p:cNvPr id="5" name="Footer Placeholder 4"/>
          <p:cNvSpPr>
            <a:spLocks noGrp="1"/>
          </p:cNvSpPr>
          <p:nvPr>
            <p:ph type="ftr" sz="quarter" idx="3"/>
          </p:nvPr>
        </p:nvSpPr>
        <p:spPr>
          <a:xfrm>
            <a:off x="3541663" y="7006700"/>
            <a:ext cx="3608487" cy="402483"/>
          </a:xfrm>
          <a:prstGeom prst="rect">
            <a:avLst/>
          </a:prstGeom>
        </p:spPr>
        <p:txBody>
          <a:bodyPr vert="horz" lIns="91440" tIns="45720" rIns="91440" bIns="45720" rtlCol="0" anchor="ctr"/>
          <a:lstStyle>
            <a:lvl1pPr algn="ctr">
              <a:defRPr sz="1323">
                <a:solidFill>
                  <a:schemeClr val="tx1">
                    <a:tint val="75000"/>
                  </a:schemeClr>
                </a:solidFill>
              </a:defRPr>
            </a:lvl1pPr>
          </a:lstStyle>
          <a:p>
            <a:endParaRPr lang="pt-BR"/>
          </a:p>
        </p:txBody>
      </p:sp>
      <p:sp>
        <p:nvSpPr>
          <p:cNvPr id="6" name="Slide Number Placeholder 5"/>
          <p:cNvSpPr>
            <a:spLocks noGrp="1"/>
          </p:cNvSpPr>
          <p:nvPr>
            <p:ph type="sldNum" sz="quarter" idx="4"/>
          </p:nvPr>
        </p:nvSpPr>
        <p:spPr>
          <a:xfrm>
            <a:off x="7551093" y="7006700"/>
            <a:ext cx="2405658" cy="402483"/>
          </a:xfrm>
          <a:prstGeom prst="rect">
            <a:avLst/>
          </a:prstGeom>
        </p:spPr>
        <p:txBody>
          <a:bodyPr vert="horz" lIns="91440" tIns="45720" rIns="91440" bIns="45720" rtlCol="0" anchor="ctr"/>
          <a:lstStyle>
            <a:lvl1pPr algn="r">
              <a:defRPr sz="1323">
                <a:solidFill>
                  <a:schemeClr val="tx1">
                    <a:tint val="75000"/>
                  </a:schemeClr>
                </a:solidFill>
              </a:defRPr>
            </a:lvl1pPr>
          </a:lstStyle>
          <a:p>
            <a:fld id="{702FA412-1D55-4299-A48A-5AEFEB1A1705}" type="slidenum">
              <a:rPr lang="pt-BR" smtClean="0"/>
              <a:t>‹nº›</a:t>
            </a:fld>
            <a:endParaRPr lang="pt-BR"/>
          </a:p>
        </p:txBody>
      </p:sp>
    </p:spTree>
    <p:extLst>
      <p:ext uri="{BB962C8B-B14F-4D97-AF65-F5344CB8AC3E}">
        <p14:creationId xmlns:p14="http://schemas.microsoft.com/office/powerpoint/2010/main" val="46197609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1007943"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1986" indent="-251986" algn="l" defTabSz="1007943" rtl="0" eaLnBrk="1" latinLnBrk="0" hangingPunct="1">
        <a:lnSpc>
          <a:spcPct val="90000"/>
        </a:lnSpc>
        <a:spcBef>
          <a:spcPts val="1102"/>
        </a:spcBef>
        <a:buFont typeface="Arial" panose="020B0604020202020204" pitchFamily="34" charset="0"/>
        <a:buChar char="•"/>
        <a:defRPr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7943" rtl="0" eaLnBrk="1" latinLnBrk="0" hangingPunct="1">
        <a:defRPr sz="1984" kern="1200">
          <a:solidFill>
            <a:schemeClr val="tx1"/>
          </a:solidFill>
          <a:latin typeface="+mn-lt"/>
          <a:ea typeface="+mn-ea"/>
          <a:cs typeface="+mn-cs"/>
        </a:defRPr>
      </a:lvl1pPr>
      <a:lvl2pPr marL="503972" algn="l" defTabSz="1007943" rtl="0" eaLnBrk="1" latinLnBrk="0" hangingPunct="1">
        <a:defRPr sz="1984" kern="1200">
          <a:solidFill>
            <a:schemeClr val="tx1"/>
          </a:solidFill>
          <a:latin typeface="+mn-lt"/>
          <a:ea typeface="+mn-ea"/>
          <a:cs typeface="+mn-cs"/>
        </a:defRPr>
      </a:lvl2pPr>
      <a:lvl3pPr marL="1007943" algn="l" defTabSz="1007943" rtl="0" eaLnBrk="1" latinLnBrk="0" hangingPunct="1">
        <a:defRPr sz="1984" kern="1200">
          <a:solidFill>
            <a:schemeClr val="tx1"/>
          </a:solidFill>
          <a:latin typeface="+mn-lt"/>
          <a:ea typeface="+mn-ea"/>
          <a:cs typeface="+mn-cs"/>
        </a:defRPr>
      </a:lvl3pPr>
      <a:lvl4pPr marL="1511915" algn="l" defTabSz="1007943" rtl="0" eaLnBrk="1" latinLnBrk="0" hangingPunct="1">
        <a:defRPr sz="1984" kern="1200">
          <a:solidFill>
            <a:schemeClr val="tx1"/>
          </a:solidFill>
          <a:latin typeface="+mn-lt"/>
          <a:ea typeface="+mn-ea"/>
          <a:cs typeface="+mn-cs"/>
        </a:defRPr>
      </a:lvl4pPr>
      <a:lvl5pPr marL="2015886" algn="l" defTabSz="1007943" rtl="0" eaLnBrk="1" latinLnBrk="0" hangingPunct="1">
        <a:defRPr sz="1984" kern="1200">
          <a:solidFill>
            <a:schemeClr val="tx1"/>
          </a:solidFill>
          <a:latin typeface="+mn-lt"/>
          <a:ea typeface="+mn-ea"/>
          <a:cs typeface="+mn-cs"/>
        </a:defRPr>
      </a:lvl5pPr>
      <a:lvl6pPr marL="2519858" algn="l" defTabSz="1007943" rtl="0" eaLnBrk="1" latinLnBrk="0" hangingPunct="1">
        <a:defRPr sz="1984" kern="1200">
          <a:solidFill>
            <a:schemeClr val="tx1"/>
          </a:solidFill>
          <a:latin typeface="+mn-lt"/>
          <a:ea typeface="+mn-ea"/>
          <a:cs typeface="+mn-cs"/>
        </a:defRPr>
      </a:lvl6pPr>
      <a:lvl7pPr marL="3023829" algn="l" defTabSz="1007943" rtl="0" eaLnBrk="1" latinLnBrk="0" hangingPunct="1">
        <a:defRPr sz="1984" kern="1200">
          <a:solidFill>
            <a:schemeClr val="tx1"/>
          </a:solidFill>
          <a:latin typeface="+mn-lt"/>
          <a:ea typeface="+mn-ea"/>
          <a:cs typeface="+mn-cs"/>
        </a:defRPr>
      </a:lvl7pPr>
      <a:lvl8pPr marL="3527801" algn="l" defTabSz="1007943" rtl="0" eaLnBrk="1" latinLnBrk="0" hangingPunct="1">
        <a:defRPr sz="1984" kern="1200">
          <a:solidFill>
            <a:schemeClr val="tx1"/>
          </a:solidFill>
          <a:latin typeface="+mn-lt"/>
          <a:ea typeface="+mn-ea"/>
          <a:cs typeface="+mn-cs"/>
        </a:defRPr>
      </a:lvl8pPr>
      <a:lvl9pPr marL="4031772" algn="l" defTabSz="1007943" rtl="0" eaLnBrk="1" latinLnBrk="0" hangingPunct="1">
        <a:defRPr sz="19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p:cNvGrpSpPr/>
          <p:nvPr/>
        </p:nvGrpSpPr>
        <p:grpSpPr>
          <a:xfrm>
            <a:off x="1419" y="0"/>
            <a:ext cx="10690394" cy="7559675"/>
            <a:chOff x="1419" y="0"/>
            <a:chExt cx="10690394" cy="7559675"/>
          </a:xfrm>
        </p:grpSpPr>
        <p:pic>
          <p:nvPicPr>
            <p:cNvPr id="4" name="Image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19" y="0"/>
              <a:ext cx="10690393" cy="7559675"/>
            </a:xfrm>
            <a:prstGeom prst="rect">
              <a:avLst/>
            </a:prstGeom>
          </p:spPr>
        </p:pic>
        <p:sp>
          <p:nvSpPr>
            <p:cNvPr id="6" name="CaixaDeTexto 5"/>
            <p:cNvSpPr txBox="1"/>
            <p:nvPr/>
          </p:nvSpPr>
          <p:spPr>
            <a:xfrm>
              <a:off x="5340350" y="937260"/>
              <a:ext cx="5350044" cy="907941"/>
            </a:xfrm>
            <a:prstGeom prst="rect">
              <a:avLst/>
            </a:prstGeom>
            <a:noFill/>
          </p:spPr>
          <p:txBody>
            <a:bodyPr wrap="square" rtlCol="0">
              <a:spAutoFit/>
            </a:bodyPr>
            <a:lstStyle/>
            <a:p>
              <a:pPr algn="ctr"/>
              <a:r>
                <a:rPr lang="pt-BR" sz="5300" dirty="0">
                  <a:solidFill>
                    <a:schemeClr val="bg1"/>
                  </a:solidFill>
                  <a:effectLst>
                    <a:outerShdw blurRad="38100" dist="38100" dir="2700000" algn="tl">
                      <a:srgbClr val="000000">
                        <a:alpha val="43137"/>
                      </a:srgbClr>
                    </a:outerShdw>
                  </a:effectLst>
                  <a:latin typeface="AvenirNext LT Pro Bold" panose="020B0804020202020204" pitchFamily="34" charset="0"/>
                </a:rPr>
                <a:t>Línea de Ética</a:t>
              </a:r>
            </a:p>
          </p:txBody>
        </p:sp>
        <p:sp>
          <p:nvSpPr>
            <p:cNvPr id="7" name="CaixaDeTexto 6"/>
            <p:cNvSpPr txBox="1"/>
            <p:nvPr/>
          </p:nvSpPr>
          <p:spPr>
            <a:xfrm>
              <a:off x="5340350" y="1873141"/>
              <a:ext cx="5351463" cy="338554"/>
            </a:xfrm>
            <a:prstGeom prst="rect">
              <a:avLst/>
            </a:prstGeom>
            <a:noFill/>
          </p:spPr>
          <p:txBody>
            <a:bodyPr wrap="square" rtlCol="0">
              <a:spAutoFit/>
            </a:bodyPr>
            <a:lstStyle/>
            <a:p>
              <a:pPr algn="ctr"/>
              <a:r>
                <a:rPr lang="es-ES" sz="1600" dirty="0">
                  <a:latin typeface="AvenirNext LT Pro Bold" panose="020B0804020202020204" pitchFamily="34" charset="0"/>
                </a:rPr>
                <a:t>24 horas al día • 365 días al año</a:t>
              </a:r>
              <a:endParaRPr lang="pt-BR" sz="1600" dirty="0" smtClean="0">
                <a:latin typeface="AvenirNext LT Pro Bold" panose="020B0804020202020204" pitchFamily="34" charset="0"/>
              </a:endParaRPr>
            </a:p>
          </p:txBody>
        </p:sp>
        <p:sp>
          <p:nvSpPr>
            <p:cNvPr id="9" name="CaixaDeTexto 8"/>
            <p:cNvSpPr txBox="1"/>
            <p:nvPr/>
          </p:nvSpPr>
          <p:spPr>
            <a:xfrm>
              <a:off x="5968850" y="5159288"/>
              <a:ext cx="2362185" cy="400110"/>
            </a:xfrm>
            <a:prstGeom prst="rect">
              <a:avLst/>
            </a:prstGeom>
            <a:noFill/>
          </p:spPr>
          <p:txBody>
            <a:bodyPr wrap="none" rtlCol="0">
              <a:spAutoFit/>
            </a:bodyPr>
            <a:lstStyle/>
            <a:p>
              <a:pPr algn="r"/>
              <a:r>
                <a:rPr lang="es-419" sz="2000" spc="60" dirty="0">
                  <a:solidFill>
                    <a:schemeClr val="bg1"/>
                  </a:solidFill>
                  <a:latin typeface="AvenirNext LT Pro Regular" panose="020B0504020202020204" pitchFamily="34" charset="0"/>
                </a:rPr>
                <a:t>e</a:t>
              </a:r>
              <a:r>
                <a:rPr lang="es-419" sz="2000" spc="60" dirty="0" smtClean="0">
                  <a:solidFill>
                    <a:schemeClr val="bg1"/>
                  </a:solidFill>
                  <a:latin typeface="AvenirNext LT Pro Regular" panose="020B0504020202020204" pitchFamily="34" charset="0"/>
                </a:rPr>
                <a:t>n cualquier lugar</a:t>
              </a:r>
            </a:p>
          </p:txBody>
        </p:sp>
        <p:sp>
          <p:nvSpPr>
            <p:cNvPr id="10" name="CaixaDeTexto 9"/>
            <p:cNvSpPr txBox="1"/>
            <p:nvPr/>
          </p:nvSpPr>
          <p:spPr>
            <a:xfrm>
              <a:off x="6508734" y="5453413"/>
              <a:ext cx="1814279" cy="400110"/>
            </a:xfrm>
            <a:prstGeom prst="rect">
              <a:avLst/>
            </a:prstGeom>
            <a:noFill/>
          </p:spPr>
          <p:txBody>
            <a:bodyPr wrap="none" rtlCol="0">
              <a:spAutoFit/>
            </a:bodyPr>
            <a:lstStyle/>
            <a:p>
              <a:pPr algn="r"/>
              <a:r>
                <a:rPr lang="es-419" sz="2000" spc="60" dirty="0">
                  <a:solidFill>
                    <a:schemeClr val="bg1"/>
                  </a:solidFill>
                  <a:latin typeface="AvenirNext LT Pro Regular" panose="020B0504020202020204" pitchFamily="34" charset="0"/>
                </a:rPr>
                <a:t>e</a:t>
              </a:r>
              <a:r>
                <a:rPr lang="es-419" sz="2000" spc="60" dirty="0" smtClean="0">
                  <a:solidFill>
                    <a:schemeClr val="bg1"/>
                  </a:solidFill>
                  <a:latin typeface="AvenirNext LT Pro Regular" panose="020B0504020202020204" pitchFamily="34" charset="0"/>
                </a:rPr>
                <a:t>stamos aquí</a:t>
              </a:r>
            </a:p>
          </p:txBody>
        </p:sp>
        <p:sp>
          <p:nvSpPr>
            <p:cNvPr id="11" name="CaixaDeTexto 10"/>
            <p:cNvSpPr txBox="1"/>
            <p:nvPr/>
          </p:nvSpPr>
          <p:spPr>
            <a:xfrm>
              <a:off x="6222485" y="5750713"/>
              <a:ext cx="2137124" cy="400110"/>
            </a:xfrm>
            <a:prstGeom prst="rect">
              <a:avLst/>
            </a:prstGeom>
            <a:noFill/>
          </p:spPr>
          <p:txBody>
            <a:bodyPr wrap="none" rtlCol="0">
              <a:spAutoFit/>
            </a:bodyPr>
            <a:lstStyle/>
            <a:p>
              <a:pPr algn="r"/>
              <a:r>
                <a:rPr lang="es-419" sz="2000" spc="60" dirty="0" smtClean="0">
                  <a:solidFill>
                    <a:schemeClr val="bg1"/>
                  </a:solidFill>
                  <a:latin typeface="AvenirNext LT Pro Regular" panose="020B0504020202020204" pitchFamily="34" charset="0"/>
                </a:rPr>
                <a:t>para escucharte</a:t>
              </a:r>
            </a:p>
          </p:txBody>
        </p:sp>
        <p:sp>
          <p:nvSpPr>
            <p:cNvPr id="12" name="Retângulo 11"/>
            <p:cNvSpPr/>
            <p:nvPr/>
          </p:nvSpPr>
          <p:spPr>
            <a:xfrm>
              <a:off x="5840836" y="4753248"/>
              <a:ext cx="2516896" cy="420344"/>
            </a:xfrm>
            <a:prstGeom prst="rect">
              <a:avLst/>
            </a:prstGeom>
            <a:solidFill>
              <a:srgbClr val="FDC70D"/>
            </a:solidFill>
            <a:ln>
              <a:noFill/>
            </a:ln>
            <a:effectLst>
              <a:softEdge rad="1016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600"/>
            </a:p>
          </p:txBody>
        </p:sp>
        <p:sp>
          <p:nvSpPr>
            <p:cNvPr id="13" name="CaixaDeTexto 12"/>
            <p:cNvSpPr txBox="1"/>
            <p:nvPr/>
          </p:nvSpPr>
          <p:spPr>
            <a:xfrm>
              <a:off x="5840706" y="4724627"/>
              <a:ext cx="2512227" cy="430887"/>
            </a:xfrm>
            <a:prstGeom prst="rect">
              <a:avLst/>
            </a:prstGeom>
            <a:noFill/>
          </p:spPr>
          <p:txBody>
            <a:bodyPr wrap="none" rtlCol="0">
              <a:spAutoFit/>
            </a:bodyPr>
            <a:lstStyle>
              <a:defPPr>
                <a:defRPr lang="en-US"/>
              </a:defPPr>
              <a:lvl1pPr algn="r">
                <a:defRPr spc="60">
                  <a:solidFill>
                    <a:schemeClr val="bg1"/>
                  </a:solidFill>
                  <a:latin typeface="AvenirNext LT Pro Regular" panose="020B0504020202020204" pitchFamily="34" charset="0"/>
                </a:defRPr>
              </a:lvl1pPr>
            </a:lstStyle>
            <a:p>
              <a:pPr algn="ctr"/>
              <a:r>
                <a:rPr lang="es-419" sz="2200" b="1" dirty="0">
                  <a:latin typeface="AvenirNext LT Pro Bold" panose="020B0804020202020204" pitchFamily="34" charset="0"/>
                </a:rPr>
                <a:t>a cualquier hora</a:t>
              </a:r>
            </a:p>
          </p:txBody>
        </p:sp>
        <p:cxnSp>
          <p:nvCxnSpPr>
            <p:cNvPr id="14" name="Conector reto 13"/>
            <p:cNvCxnSpPr/>
            <p:nvPr/>
          </p:nvCxnSpPr>
          <p:spPr>
            <a:xfrm>
              <a:off x="5345907" y="73"/>
              <a:ext cx="0" cy="7559529"/>
            </a:xfrm>
            <a:prstGeom prst="line">
              <a:avLst/>
            </a:prstGeom>
            <a:ln>
              <a:solidFill>
                <a:schemeClr val="accent3">
                  <a:lumMod val="20000"/>
                  <a:lumOff val="8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647873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p:cNvGrpSpPr/>
          <p:nvPr/>
        </p:nvGrpSpPr>
        <p:grpSpPr>
          <a:xfrm>
            <a:off x="0" y="73"/>
            <a:ext cx="10691813" cy="7559529"/>
            <a:chOff x="0" y="73"/>
            <a:chExt cx="10691813" cy="7559529"/>
          </a:xfrm>
        </p:grpSpPr>
        <p:pic>
          <p:nvPicPr>
            <p:cNvPr id="11" name="Imagem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73"/>
              <a:ext cx="10691813" cy="7559529"/>
            </a:xfrm>
            <a:prstGeom prst="rect">
              <a:avLst/>
            </a:prstGeom>
          </p:spPr>
        </p:pic>
        <p:sp>
          <p:nvSpPr>
            <p:cNvPr id="8" name="Retângulo 7"/>
            <p:cNvSpPr/>
            <p:nvPr/>
          </p:nvSpPr>
          <p:spPr>
            <a:xfrm>
              <a:off x="5836648" y="4134964"/>
              <a:ext cx="4409139" cy="784830"/>
            </a:xfrm>
            <a:prstGeom prst="rect">
              <a:avLst/>
            </a:prstGeom>
          </p:spPr>
          <p:txBody>
            <a:bodyPr wrap="square">
              <a:spAutoFit/>
            </a:bodyPr>
            <a:lstStyle/>
            <a:p>
              <a:pPr algn="ctr">
                <a:lnSpc>
                  <a:spcPct val="150000"/>
                </a:lnSpc>
              </a:pPr>
              <a:r>
                <a:rPr lang="es-ES" sz="1500" b="1" dirty="0">
                  <a:solidFill>
                    <a:schemeClr val="bg1">
                      <a:lumMod val="50000"/>
                    </a:schemeClr>
                  </a:solidFill>
                  <a:latin typeface="AvenirNext LT Pro Regular" panose="020B0504020202020204" pitchFamily="34" charset="0"/>
                </a:rPr>
                <a:t>Plantee sus inquietudes bajo confidencialidad</a:t>
              </a:r>
            </a:p>
            <a:p>
              <a:pPr algn="ctr">
                <a:lnSpc>
                  <a:spcPct val="150000"/>
                </a:lnSpc>
              </a:pPr>
              <a:r>
                <a:rPr lang="es-419" sz="1500" b="1" dirty="0" smtClean="0">
                  <a:solidFill>
                    <a:schemeClr val="bg1">
                      <a:lumMod val="50000"/>
                    </a:schemeClr>
                  </a:solidFill>
                  <a:latin typeface="AvenirNext LT Pro Regular" panose="020B0504020202020204" pitchFamily="34" charset="0"/>
                </a:rPr>
                <a:t>Estará </a:t>
              </a:r>
              <a:r>
                <a:rPr lang="es-419" sz="1500" b="1" dirty="0">
                  <a:solidFill>
                    <a:schemeClr val="bg1">
                      <a:lumMod val="50000"/>
                    </a:schemeClr>
                  </a:solidFill>
                  <a:latin typeface="AvenirNext LT Pro Regular" panose="020B0504020202020204" pitchFamily="34" charset="0"/>
                </a:rPr>
                <a:t>protegido contra </a:t>
              </a:r>
              <a:r>
                <a:rPr lang="es-419" sz="1500" b="1" dirty="0" smtClean="0">
                  <a:solidFill>
                    <a:schemeClr val="bg1">
                      <a:lumMod val="50000"/>
                    </a:schemeClr>
                  </a:solidFill>
                  <a:latin typeface="AvenirNext LT Pro Regular" panose="020B0504020202020204" pitchFamily="34" charset="0"/>
                </a:rPr>
                <a:t>represalias</a:t>
              </a:r>
              <a:endParaRPr lang="es-419" sz="1500" b="1" dirty="0">
                <a:solidFill>
                  <a:schemeClr val="bg1">
                    <a:lumMod val="50000"/>
                  </a:schemeClr>
                </a:solidFill>
                <a:latin typeface="AvenirNext LT Pro Regular" panose="020B0504020202020204" pitchFamily="34" charset="0"/>
              </a:endParaRPr>
            </a:p>
          </p:txBody>
        </p:sp>
        <p:sp>
          <p:nvSpPr>
            <p:cNvPr id="12" name="CaixaDeTexto 11"/>
            <p:cNvSpPr txBox="1"/>
            <p:nvPr/>
          </p:nvSpPr>
          <p:spPr>
            <a:xfrm>
              <a:off x="6103000" y="2996540"/>
              <a:ext cx="3882793" cy="769441"/>
            </a:xfrm>
            <a:prstGeom prst="rect">
              <a:avLst/>
            </a:prstGeom>
            <a:noFill/>
          </p:spPr>
          <p:txBody>
            <a:bodyPr wrap="square" rtlCol="0">
              <a:spAutoFit/>
            </a:bodyPr>
            <a:lstStyle/>
            <a:p>
              <a:pPr algn="ctr"/>
              <a:r>
                <a:rPr lang="es-419" sz="4400" spc="-50" dirty="0">
                  <a:solidFill>
                    <a:srgbClr val="004899"/>
                  </a:solidFill>
                  <a:latin typeface="AvenirNext LT Pro Bold" panose="020B0804020202020204" pitchFamily="34" charset="0"/>
                </a:rPr>
                <a:t>800 10 4620</a:t>
              </a:r>
              <a:endParaRPr lang="es-419" sz="4400" spc="-50" dirty="0" smtClean="0">
                <a:solidFill>
                  <a:srgbClr val="004899"/>
                </a:solidFill>
                <a:latin typeface="AvenirNext LT Pro Bold" panose="020B0804020202020204" pitchFamily="34" charset="0"/>
              </a:endParaRPr>
            </a:p>
          </p:txBody>
        </p:sp>
        <p:sp>
          <p:nvSpPr>
            <p:cNvPr id="9" name="CaixaDeTexto 8"/>
            <p:cNvSpPr txBox="1"/>
            <p:nvPr/>
          </p:nvSpPr>
          <p:spPr>
            <a:xfrm>
              <a:off x="522169" y="817277"/>
              <a:ext cx="4301570" cy="3893502"/>
            </a:xfrm>
            <a:prstGeom prst="rect">
              <a:avLst/>
            </a:prstGeom>
            <a:noFill/>
          </p:spPr>
          <p:txBody>
            <a:bodyPr wrap="square" rtlCol="0">
              <a:spAutoFit/>
            </a:bodyPr>
            <a:lstStyle>
              <a:defPPr>
                <a:defRPr lang="en-US"/>
              </a:defPPr>
              <a:lvl1pPr algn="just">
                <a:lnSpc>
                  <a:spcPts val="2500"/>
                </a:lnSpc>
                <a:defRPr sz="1300" b="1" spc="100">
                  <a:solidFill>
                    <a:schemeClr val="tx1">
                      <a:lumMod val="75000"/>
                      <a:lumOff val="25000"/>
                    </a:schemeClr>
                  </a:solidFill>
                  <a:latin typeface="AvenirNext LT Pro Regular" panose="020B0504020202020204" pitchFamily="34" charset="0"/>
                </a:defRPr>
              </a:lvl1pPr>
            </a:lstStyle>
            <a:p>
              <a:pPr>
                <a:lnSpc>
                  <a:spcPts val="2300"/>
                </a:lnSpc>
              </a:pPr>
              <a:r>
                <a:rPr lang="es-419" dirty="0"/>
                <a:t>Si se enfrenta a un dilema ético</a:t>
              </a:r>
              <a:r>
                <a:rPr lang="es-419" b="0" dirty="0"/>
                <a:t>, la Línea de Ética está aquí para ayudarlo. Puede informar preocupaciones serias como sospechas de soborno, fraudes, señales de lavado de dinero, irregularidades contables, infracciones de la ley de libre competencia, uso indebido de activos y recursos, conflictos de interés, abuso en obsequios y entretenimiento, divulgación de información confidencial, discriminación, represalias, amenazas, acoso moral o sexual o situaciones similares. Cualquier sospecha de violación del Código de Ética de Brink’s, debe informarse a través de la Línea de Ética</a:t>
              </a:r>
              <a:r>
                <a:rPr lang="es-419" b="0" dirty="0" smtClean="0"/>
                <a:t>.</a:t>
              </a:r>
              <a:endParaRPr lang="es-419" b="0" dirty="0"/>
            </a:p>
          </p:txBody>
        </p:sp>
        <p:sp>
          <p:nvSpPr>
            <p:cNvPr id="13" name="Retângulo 5"/>
            <p:cNvSpPr/>
            <p:nvPr/>
          </p:nvSpPr>
          <p:spPr>
            <a:xfrm>
              <a:off x="346429" y="5413687"/>
              <a:ext cx="4644672" cy="1836400"/>
            </a:xfrm>
            <a:custGeom>
              <a:avLst/>
              <a:gdLst>
                <a:gd name="connsiteX0" fmla="*/ 0 w 4372286"/>
                <a:gd name="connsiteY0" fmla="*/ 0 h 1892826"/>
                <a:gd name="connsiteX1" fmla="*/ 4372286 w 4372286"/>
                <a:gd name="connsiteY1" fmla="*/ 0 h 1892826"/>
                <a:gd name="connsiteX2" fmla="*/ 4372286 w 4372286"/>
                <a:gd name="connsiteY2" fmla="*/ 1892826 h 1892826"/>
                <a:gd name="connsiteX3" fmla="*/ 0 w 4372286"/>
                <a:gd name="connsiteY3" fmla="*/ 1892826 h 1892826"/>
                <a:gd name="connsiteX4" fmla="*/ 0 w 4372286"/>
                <a:gd name="connsiteY4" fmla="*/ 0 h 1892826"/>
                <a:gd name="connsiteX0" fmla="*/ 0 w 4372286"/>
                <a:gd name="connsiteY0" fmla="*/ 0 h 1892826"/>
                <a:gd name="connsiteX1" fmla="*/ 1023030 w 4372286"/>
                <a:gd name="connsiteY1" fmla="*/ 0 h 1892826"/>
                <a:gd name="connsiteX2" fmla="*/ 4372286 w 4372286"/>
                <a:gd name="connsiteY2" fmla="*/ 1892826 h 1892826"/>
                <a:gd name="connsiteX3" fmla="*/ 0 w 4372286"/>
                <a:gd name="connsiteY3" fmla="*/ 1892826 h 1892826"/>
                <a:gd name="connsiteX4" fmla="*/ 0 w 4372286"/>
                <a:gd name="connsiteY4" fmla="*/ 0 h 1892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2286" h="1892826">
                  <a:moveTo>
                    <a:pt x="0" y="0"/>
                  </a:moveTo>
                  <a:lnTo>
                    <a:pt x="1023030" y="0"/>
                  </a:lnTo>
                  <a:lnTo>
                    <a:pt x="4372286" y="1892826"/>
                  </a:lnTo>
                  <a:lnTo>
                    <a:pt x="0" y="1892826"/>
                  </a:lnTo>
                  <a:lnTo>
                    <a:pt x="0" y="0"/>
                  </a:lnTo>
                  <a:close/>
                </a:path>
              </a:pathLst>
            </a:custGeom>
          </p:spPr>
          <p:txBody>
            <a:bodyPr wrap="square">
              <a:spAutoFit/>
            </a:bodyPr>
            <a:lstStyle/>
            <a:p>
              <a:pPr>
                <a:lnSpc>
                  <a:spcPts val="1700"/>
                </a:lnSpc>
              </a:pPr>
              <a:r>
                <a:rPr lang="es-419" sz="1100" spc="100" dirty="0">
                  <a:solidFill>
                    <a:srgbClr val="002060"/>
                  </a:solidFill>
                  <a:latin typeface="AvenirNext LT Pro Regular" panose="020B0504020202020204" pitchFamily="34" charset="0"/>
                </a:rPr>
                <a:t>La Línea de Ética </a:t>
              </a:r>
            </a:p>
            <a:p>
              <a:pPr>
                <a:lnSpc>
                  <a:spcPts val="1700"/>
                </a:lnSpc>
              </a:pPr>
              <a:r>
                <a:rPr lang="es-419" sz="1100" spc="100" dirty="0">
                  <a:solidFill>
                    <a:srgbClr val="002060"/>
                  </a:solidFill>
                  <a:latin typeface="AvenirNext LT Pro Regular" panose="020B0504020202020204" pitchFamily="34" charset="0"/>
                </a:rPr>
                <a:t>es operada por una </a:t>
              </a:r>
              <a:endParaRPr lang="es-419" sz="1100" spc="100" dirty="0" smtClean="0">
                <a:solidFill>
                  <a:srgbClr val="002060"/>
                </a:solidFill>
                <a:latin typeface="AvenirNext LT Pro Regular" panose="020B0504020202020204" pitchFamily="34" charset="0"/>
              </a:endParaRPr>
            </a:p>
            <a:p>
              <a:pPr>
                <a:lnSpc>
                  <a:spcPts val="1700"/>
                </a:lnSpc>
              </a:pPr>
              <a:r>
                <a:rPr lang="es-419" sz="1100" spc="100" dirty="0" smtClean="0">
                  <a:solidFill>
                    <a:srgbClr val="002060"/>
                  </a:solidFill>
                  <a:latin typeface="AvenirNext LT Pro Regular" panose="020B0504020202020204" pitchFamily="34" charset="0"/>
                </a:rPr>
                <a:t>empresa independiente</a:t>
              </a:r>
              <a:r>
                <a:rPr lang="es-419" sz="1100" spc="100" dirty="0">
                  <a:solidFill>
                    <a:srgbClr val="002060"/>
                  </a:solidFill>
                  <a:latin typeface="AvenirNext LT Pro Regular" panose="020B0504020202020204" pitchFamily="34" charset="0"/>
                </a:rPr>
                <a:t>. Puede </a:t>
              </a:r>
              <a:endParaRPr lang="es-419" sz="1100" spc="100" dirty="0" smtClean="0">
                <a:solidFill>
                  <a:srgbClr val="002060"/>
                </a:solidFill>
                <a:latin typeface="AvenirNext LT Pro Regular" panose="020B0504020202020204" pitchFamily="34" charset="0"/>
              </a:endParaRPr>
            </a:p>
            <a:p>
              <a:pPr>
                <a:lnSpc>
                  <a:spcPts val="1700"/>
                </a:lnSpc>
              </a:pPr>
              <a:r>
                <a:rPr lang="es-419" sz="1100" spc="100" dirty="0" smtClean="0">
                  <a:solidFill>
                    <a:srgbClr val="002060"/>
                  </a:solidFill>
                  <a:latin typeface="AvenirNext LT Pro Regular" panose="020B0504020202020204" pitchFamily="34" charset="0"/>
                </a:rPr>
                <a:t>estar </a:t>
              </a:r>
              <a:r>
                <a:rPr lang="es-419" sz="1100" spc="100" dirty="0">
                  <a:solidFill>
                    <a:srgbClr val="002060"/>
                  </a:solidFill>
                  <a:latin typeface="AvenirNext LT Pro Regular" panose="020B0504020202020204" pitchFamily="34" charset="0"/>
                </a:rPr>
                <a:t>seguro de </a:t>
              </a:r>
              <a:r>
                <a:rPr lang="es-419" sz="1100" spc="100" dirty="0" smtClean="0">
                  <a:solidFill>
                    <a:srgbClr val="002060"/>
                  </a:solidFill>
                  <a:latin typeface="AvenirNext LT Pro Regular" panose="020B0504020202020204" pitchFamily="34" charset="0"/>
                </a:rPr>
                <a:t>que todas </a:t>
              </a:r>
              <a:r>
                <a:rPr lang="es-419" sz="1100" spc="100" dirty="0">
                  <a:solidFill>
                    <a:srgbClr val="002060"/>
                  </a:solidFill>
                  <a:latin typeface="AvenirNext LT Pro Regular" panose="020B0504020202020204" pitchFamily="34" charset="0"/>
                </a:rPr>
                <a:t>las quejas </a:t>
              </a:r>
              <a:endParaRPr lang="es-419" sz="1100" spc="100" dirty="0" smtClean="0">
                <a:solidFill>
                  <a:srgbClr val="002060"/>
                </a:solidFill>
                <a:latin typeface="AvenirNext LT Pro Regular" panose="020B0504020202020204" pitchFamily="34" charset="0"/>
              </a:endParaRPr>
            </a:p>
            <a:p>
              <a:pPr>
                <a:lnSpc>
                  <a:spcPts val="1700"/>
                </a:lnSpc>
              </a:pPr>
              <a:r>
                <a:rPr lang="es-419" sz="1100" spc="100" dirty="0" smtClean="0">
                  <a:solidFill>
                    <a:srgbClr val="002060"/>
                  </a:solidFill>
                  <a:latin typeface="AvenirNext LT Pro Regular" panose="020B0504020202020204" pitchFamily="34" charset="0"/>
                </a:rPr>
                <a:t>son </a:t>
              </a:r>
              <a:r>
                <a:rPr lang="es-419" sz="1100" spc="100" dirty="0">
                  <a:solidFill>
                    <a:srgbClr val="002060"/>
                  </a:solidFill>
                  <a:latin typeface="AvenirNext LT Pro Regular" panose="020B0504020202020204" pitchFamily="34" charset="0"/>
                </a:rPr>
                <a:t>tratadas bajo </a:t>
              </a:r>
              <a:r>
                <a:rPr lang="es-419" sz="1100" spc="100" dirty="0" smtClean="0">
                  <a:solidFill>
                    <a:srgbClr val="002060"/>
                  </a:solidFill>
                  <a:latin typeface="AvenirNext LT Pro Regular" panose="020B0504020202020204" pitchFamily="34" charset="0"/>
                </a:rPr>
                <a:t>confidencialidad por </a:t>
              </a:r>
              <a:r>
                <a:rPr lang="es-419" sz="1100" spc="100" dirty="0">
                  <a:solidFill>
                    <a:srgbClr val="002060"/>
                  </a:solidFill>
                  <a:latin typeface="AvenirNext LT Pro Regular" panose="020B0504020202020204" pitchFamily="34" charset="0"/>
                </a:rPr>
                <a:t>el </a:t>
              </a:r>
              <a:endParaRPr lang="es-419" sz="1100" spc="100" dirty="0" smtClean="0">
                <a:solidFill>
                  <a:srgbClr val="002060"/>
                </a:solidFill>
                <a:latin typeface="AvenirNext LT Pro Regular" panose="020B0504020202020204" pitchFamily="34" charset="0"/>
              </a:endParaRPr>
            </a:p>
            <a:p>
              <a:pPr>
                <a:lnSpc>
                  <a:spcPts val="1700"/>
                </a:lnSpc>
              </a:pPr>
              <a:r>
                <a:rPr lang="es-419" sz="1100" spc="100" dirty="0" smtClean="0">
                  <a:solidFill>
                    <a:srgbClr val="002060"/>
                  </a:solidFill>
                  <a:latin typeface="AvenirNext LT Pro Regular" panose="020B0504020202020204" pitchFamily="34" charset="0"/>
                </a:rPr>
                <a:t>Grupo </a:t>
              </a:r>
              <a:r>
                <a:rPr lang="es-419" sz="1100" spc="100" dirty="0">
                  <a:solidFill>
                    <a:srgbClr val="002060"/>
                  </a:solidFill>
                  <a:latin typeface="AvenirNext LT Pro Regular" panose="020B0504020202020204" pitchFamily="34" charset="0"/>
                </a:rPr>
                <a:t>de Ética y Compliance de Brink’s. También </a:t>
              </a:r>
              <a:endParaRPr lang="es-419" sz="1100" spc="100" dirty="0" smtClean="0">
                <a:solidFill>
                  <a:srgbClr val="002060"/>
                </a:solidFill>
                <a:latin typeface="AvenirNext LT Pro Regular" panose="020B0504020202020204" pitchFamily="34" charset="0"/>
              </a:endParaRPr>
            </a:p>
            <a:p>
              <a:pPr>
                <a:lnSpc>
                  <a:spcPts val="1700"/>
                </a:lnSpc>
              </a:pPr>
              <a:r>
                <a:rPr lang="es-419" sz="1100" spc="100" dirty="0" smtClean="0">
                  <a:solidFill>
                    <a:srgbClr val="002060"/>
                  </a:solidFill>
                  <a:latin typeface="AvenirNext LT Pro Regular" panose="020B0504020202020204" pitchFamily="34" charset="0"/>
                </a:rPr>
                <a:t>puede estar seguro </a:t>
              </a:r>
              <a:r>
                <a:rPr lang="es-419" sz="1100" spc="100" dirty="0">
                  <a:solidFill>
                    <a:srgbClr val="002060"/>
                  </a:solidFill>
                  <a:latin typeface="AvenirNext LT Pro Regular" panose="020B0504020202020204" pitchFamily="34" charset="0"/>
                </a:rPr>
                <a:t>de que, si desea presentar un informe anónimo, </a:t>
              </a:r>
              <a:r>
                <a:rPr lang="es-419" sz="1100" spc="100" dirty="0" smtClean="0">
                  <a:solidFill>
                    <a:srgbClr val="002060"/>
                  </a:solidFill>
                  <a:latin typeface="AvenirNext LT Pro Regular" panose="020B0504020202020204" pitchFamily="34" charset="0"/>
                </a:rPr>
                <a:t>su </a:t>
              </a:r>
              <a:r>
                <a:rPr lang="es-419" sz="1100" spc="100" dirty="0">
                  <a:solidFill>
                    <a:srgbClr val="002060"/>
                  </a:solidFill>
                  <a:latin typeface="AvenirNext LT Pro Regular" panose="020B0504020202020204" pitchFamily="34" charset="0"/>
                </a:rPr>
                <a:t>identificación no </a:t>
              </a:r>
              <a:r>
                <a:rPr lang="es-419" sz="1100" spc="100" dirty="0" smtClean="0">
                  <a:solidFill>
                    <a:srgbClr val="002060"/>
                  </a:solidFill>
                  <a:latin typeface="AvenirNext LT Pro Regular" panose="020B0504020202020204" pitchFamily="34" charset="0"/>
                </a:rPr>
                <a:t>se proporcionará </a:t>
              </a:r>
              <a:r>
                <a:rPr lang="es-419" sz="1100" spc="100" dirty="0">
                  <a:solidFill>
                    <a:srgbClr val="002060"/>
                  </a:solidFill>
                  <a:latin typeface="AvenirNext LT Pro Regular" panose="020B0504020202020204" pitchFamily="34" charset="0"/>
                </a:rPr>
                <a:t>a Brink's.</a:t>
              </a:r>
            </a:p>
          </p:txBody>
        </p:sp>
        <p:sp>
          <p:nvSpPr>
            <p:cNvPr id="14" name="Retângulo 13"/>
            <p:cNvSpPr/>
            <p:nvPr/>
          </p:nvSpPr>
          <p:spPr>
            <a:xfrm>
              <a:off x="6436995" y="5077912"/>
              <a:ext cx="3227448" cy="614399"/>
            </a:xfrm>
            <a:prstGeom prst="rect">
              <a:avLst/>
            </a:prstGeom>
          </p:spPr>
          <p:txBody>
            <a:bodyPr wrap="square">
              <a:spAutoFit/>
            </a:bodyPr>
            <a:lstStyle/>
            <a:p>
              <a:pPr algn="ctr">
                <a:lnSpc>
                  <a:spcPct val="150000"/>
                </a:lnSpc>
              </a:pPr>
              <a:r>
                <a:rPr lang="es-419" sz="1200" spc="100" dirty="0" smtClean="0">
                  <a:solidFill>
                    <a:srgbClr val="004899"/>
                  </a:solidFill>
                  <a:latin typeface="AvenirNext LT Pro Regular" panose="020B0504020202020204" pitchFamily="34" charset="0"/>
                </a:rPr>
                <a:t>Contacto en Español o Inglés </a:t>
              </a:r>
            </a:p>
            <a:p>
              <a:pPr algn="ctr">
                <a:lnSpc>
                  <a:spcPct val="150000"/>
                </a:lnSpc>
              </a:pPr>
              <a:r>
                <a:rPr lang="en-US" sz="1200" spc="100" dirty="0" smtClean="0">
                  <a:solidFill>
                    <a:srgbClr val="004899"/>
                  </a:solidFill>
                  <a:latin typeface="AvenirNext LT Pro Regular" panose="020B0504020202020204" pitchFamily="34" charset="0"/>
                </a:rPr>
                <a:t>Contact in Spanish or English</a:t>
              </a:r>
              <a:endParaRPr lang="en-US" sz="1200" spc="100" dirty="0">
                <a:solidFill>
                  <a:srgbClr val="004899"/>
                </a:solidFill>
                <a:latin typeface="AvenirNext LT Pro Regular" panose="020B0504020202020204" pitchFamily="34" charset="0"/>
              </a:endParaRPr>
            </a:p>
          </p:txBody>
        </p:sp>
        <p:pic>
          <p:nvPicPr>
            <p:cNvPr id="15" name="Imagem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57626" y="5970447"/>
              <a:ext cx="967185" cy="1080000"/>
            </a:xfrm>
            <a:prstGeom prst="rect">
              <a:avLst/>
            </a:prstGeom>
          </p:spPr>
        </p:pic>
        <p:cxnSp>
          <p:nvCxnSpPr>
            <p:cNvPr id="16" name="Conector reto 15"/>
            <p:cNvCxnSpPr/>
            <p:nvPr/>
          </p:nvCxnSpPr>
          <p:spPr>
            <a:xfrm>
              <a:off x="5345907" y="73"/>
              <a:ext cx="0" cy="7559529"/>
            </a:xfrm>
            <a:prstGeom prst="line">
              <a:avLst/>
            </a:prstGeom>
            <a:ln>
              <a:solidFill>
                <a:schemeClr val="accent3">
                  <a:lumMod val="20000"/>
                  <a:lumOff val="8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682916961"/>
      </p:ext>
    </p:extLst>
  </p:cSld>
  <p:clrMapOvr>
    <a:masterClrMapping/>
  </p:clrMapOvr>
</p:sld>
</file>

<file path=ppt/theme/theme1.xml><?xml version="1.0" encoding="utf-8"?>
<a:theme xmlns:a="http://schemas.openxmlformats.org/drawingml/2006/main" name="Tema do Office">
  <a:themeElements>
    <a:clrScheme name="Tema do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o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o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5F0DCEEBC8A1F241BEE6AB5FEF9836C7" ma:contentTypeVersion="13" ma:contentTypeDescription="Crie um novo documento." ma:contentTypeScope="" ma:versionID="f40519d6658826cc2a0af0ef05225073">
  <xsd:schema xmlns:xsd="http://www.w3.org/2001/XMLSchema" xmlns:xs="http://www.w3.org/2001/XMLSchema" xmlns:p="http://schemas.microsoft.com/office/2006/metadata/properties" xmlns:ns2="5b5f3cac-30e6-4343-8ff9-ef13b9759b0a" xmlns:ns3="d72f38c8-9d45-418d-92dd-8a67773138de" targetNamespace="http://schemas.microsoft.com/office/2006/metadata/properties" ma:root="true" ma:fieldsID="ba1ad8a3aab49a6383bfe77ea28fe776" ns2:_="" ns3:_="">
    <xsd:import namespace="5b5f3cac-30e6-4343-8ff9-ef13b9759b0a"/>
    <xsd:import namespace="d72f38c8-9d45-418d-92dd-8a67773138de"/>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3:MediaServiceOCR"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b5f3cac-30e6-4343-8ff9-ef13b9759b0a" elementFormDefault="qualified">
    <xsd:import namespace="http://schemas.microsoft.com/office/2006/documentManagement/types"/>
    <xsd:import namespace="http://schemas.microsoft.com/office/infopath/2007/PartnerControls"/>
    <xsd:element name="SharedWithUsers" ma:index="8" nillable="true" ma:displayName="Compartilhado com"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Detalhes de Compartilhado Com"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72f38c8-9d45-418d-92dd-8a67773138de"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ú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423AE85-1816-43CD-8976-1DC0EB292399}"/>
</file>

<file path=customXml/itemProps2.xml><?xml version="1.0" encoding="utf-8"?>
<ds:datastoreItem xmlns:ds="http://schemas.openxmlformats.org/officeDocument/2006/customXml" ds:itemID="{A46C26FE-2DDB-4A25-9A0F-0E63914BDCBC}"/>
</file>

<file path=customXml/itemProps3.xml><?xml version="1.0" encoding="utf-8"?>
<ds:datastoreItem xmlns:ds="http://schemas.openxmlformats.org/officeDocument/2006/customXml" ds:itemID="{5918A83B-DAC3-4F9F-80C0-371894E72839}"/>
</file>

<file path=docProps/app.xml><?xml version="1.0" encoding="utf-8"?>
<Properties xmlns="http://schemas.openxmlformats.org/officeDocument/2006/extended-properties" xmlns:vt="http://schemas.openxmlformats.org/officeDocument/2006/docPropsVTypes">
  <Template>Office Theme</Template>
  <TotalTime>285</TotalTime>
  <Words>201</Words>
  <Application>Microsoft Office PowerPoint</Application>
  <PresentationFormat>Personalizar</PresentationFormat>
  <Paragraphs>19</Paragraphs>
  <Slides>2</Slides>
  <Notes>0</Notes>
  <HiddenSlides>0</HiddenSlides>
  <MMClips>0</MMClips>
  <ScaleCrop>false</ScaleCrop>
  <HeadingPairs>
    <vt:vector size="6" baseType="variant">
      <vt:variant>
        <vt:lpstr>Fontes usadas</vt:lpstr>
      </vt:variant>
      <vt:variant>
        <vt:i4>5</vt:i4>
      </vt:variant>
      <vt:variant>
        <vt:lpstr>Tema</vt:lpstr>
      </vt:variant>
      <vt:variant>
        <vt:i4>1</vt:i4>
      </vt:variant>
      <vt:variant>
        <vt:lpstr>Títulos de slides</vt:lpstr>
      </vt:variant>
      <vt:variant>
        <vt:i4>2</vt:i4>
      </vt:variant>
    </vt:vector>
  </HeadingPairs>
  <TitlesOfParts>
    <vt:vector size="8" baseType="lpstr">
      <vt:lpstr>AvenirNext LT Pro Regular</vt:lpstr>
      <vt:lpstr>AvenirNext LT Pro Bold</vt:lpstr>
      <vt:lpstr>Arial</vt:lpstr>
      <vt:lpstr>Calibri Light</vt:lpstr>
      <vt:lpstr>Calibri</vt:lpstr>
      <vt:lpstr>Tema do Office</vt:lpstr>
      <vt:lpstr>Apresentação do PowerPoint</vt:lpstr>
      <vt:lpstr>Apresentação do PowerPoint</vt:lpstr>
    </vt:vector>
  </TitlesOfParts>
  <Company>SRV-SCCM2</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Leonardo de Oliveira Andrade</dc:creator>
  <cp:lastModifiedBy>Anderson Crystiano de Araujo Rocha</cp:lastModifiedBy>
  <cp:revision>49</cp:revision>
  <dcterms:created xsi:type="dcterms:W3CDTF">2021-04-09T18:42:33Z</dcterms:created>
  <dcterms:modified xsi:type="dcterms:W3CDTF">2021-06-21T21:30:06Z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0x0101005F0DCEEBC8A1F241BEE6AB5FEF9836C7</vt:lpwstr>
  </property>
</Properties>
</file>