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73" d="100"/>
          <a:sy n="73" d="100"/>
        </p:scale>
        <p:origin x="49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07A41140-0FB7-4A35-8B40-D81E7462A72D}"/>
    <pc:docChg chg="undo custSel modSld">
      <pc:chgData name="Pamela McCloud" userId="73b4b836-8331-41af-a755-0ca49410e3b4" providerId="ADAL" clId="{07A41140-0FB7-4A35-8B40-D81E7462A72D}" dt="2023-12-30T22:01:22.187" v="6"/>
      <pc:docMkLst>
        <pc:docMk/>
      </pc:docMkLst>
      <pc:sldChg chg="addSp delSp modSp mod">
        <pc:chgData name="Pamela McCloud" userId="73b4b836-8331-41af-a755-0ca49410e3b4" providerId="ADAL" clId="{07A41140-0FB7-4A35-8B40-D81E7462A72D}" dt="2023-12-30T22:01:22.187" v="6"/>
        <pc:sldMkLst>
          <pc:docMk/>
          <pc:sldMk cId="3581906436" sldId="256"/>
        </pc:sldMkLst>
        <pc:spChg chg="add mod">
          <ac:chgData name="Pamela McCloud" userId="73b4b836-8331-41af-a755-0ca49410e3b4" providerId="ADAL" clId="{07A41140-0FB7-4A35-8B40-D81E7462A72D}" dt="2023-12-30T22:00:05.709" v="0"/>
          <ac:spMkLst>
            <pc:docMk/>
            <pc:sldMk cId="3581906436" sldId="256"/>
            <ac:spMk id="4" creationId="{48162FC4-1825-2461-AF8E-8668D4A039FE}"/>
          </ac:spMkLst>
        </pc:spChg>
        <pc:picChg chg="add del mod">
          <ac:chgData name="Pamela McCloud" userId="73b4b836-8331-41af-a755-0ca49410e3b4" providerId="ADAL" clId="{07A41140-0FB7-4A35-8B40-D81E7462A72D}" dt="2023-12-30T22:01:11.260" v="3"/>
          <ac:picMkLst>
            <pc:docMk/>
            <pc:sldMk cId="3581906436" sldId="256"/>
            <ac:picMk id="5" creationId="{3EAEDF7F-8340-3181-C6B3-AE6D3B1B981E}"/>
          </ac:picMkLst>
        </pc:picChg>
        <pc:picChg chg="add mod">
          <ac:chgData name="Pamela McCloud" userId="73b4b836-8331-41af-a755-0ca49410e3b4" providerId="ADAL" clId="{07A41140-0FB7-4A35-8B40-D81E7462A72D}" dt="2023-12-30T22:01:22.187" v="6"/>
          <ac:picMkLst>
            <pc:docMk/>
            <pc:sldMk cId="3581906436" sldId="256"/>
            <ac:picMk id="7" creationId="{8C0D8ACA-D810-05AC-2FAD-AF87E7BAC919}"/>
          </ac:picMkLst>
        </pc:picChg>
        <pc:picChg chg="add del">
          <ac:chgData name="Pamela McCloud" userId="73b4b836-8331-41af-a755-0ca49410e3b4" providerId="ADAL" clId="{07A41140-0FB7-4A35-8B40-D81E7462A72D}" dt="2023-12-30T22:01:16.596" v="5" actId="478"/>
          <ac:picMkLst>
            <pc:docMk/>
            <pc:sldMk cId="3581906436" sldId="256"/>
            <ac:picMk id="19" creationId="{00000000-0000-0000-0000-000000000000}"/>
          </ac:picMkLst>
        </pc:picChg>
      </pc:sldChg>
    </pc:docChg>
  </pc:docChgLst>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73b4b836-8331-41af-a755-0ca49410e3b4" providerId="ADAL" clId="{6FA37250-4866-49F6-8B69-A641B701BBD1}"/>
    <pc:docChg chg="custSel modSld">
      <pc:chgData name="Pamela McCloud" userId="73b4b836-8331-41af-a755-0ca49410e3b4" providerId="ADAL" clId="{6FA37250-4866-49F6-8B69-A641B701BBD1}" dt="2023-10-02T14:57:21.780" v="0" actId="478"/>
      <pc:docMkLst>
        <pc:docMk/>
      </pc:docMkLst>
      <pc:sldChg chg="delSp mod">
        <pc:chgData name="Pamela McCloud" userId="73b4b836-8331-41af-a755-0ca49410e3b4" providerId="ADAL" clId="{6FA37250-4866-49F6-8B69-A641B701BBD1}" dt="2023-10-02T14:57:21.780" v="0" actId="478"/>
        <pc:sldMkLst>
          <pc:docMk/>
          <pc:sldMk cId="3581906436" sldId="256"/>
        </pc:sldMkLst>
        <pc:spChg chg="del">
          <ac:chgData name="Pamela McCloud" userId="73b4b836-8331-41af-a755-0ca49410e3b4" providerId="ADAL" clId="{6FA37250-4866-49F6-8B69-A641B701BBD1}" dt="2023-10-02T14:57:21.780" v="0" actId="478"/>
          <ac:spMkLst>
            <pc:docMk/>
            <pc:sldMk cId="3581906436" sldId="256"/>
            <ac:spMk id="21" creationId="{00000000-0000-0000-0000-000000000000}"/>
          </ac:spMkLst>
        </pc:sp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3350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451452" y="6517499"/>
              <a:ext cx="1448794" cy="461665"/>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400" dirty="0">
                  <a:latin typeface="AvenirNext LT Pro Bold" panose="020B0804020202020204" pitchFamily="34" charset="0"/>
                </a:rPr>
                <a:t>anytime</a:t>
              </a:r>
            </a:p>
          </p:txBody>
        </p:sp>
        <p:sp>
          <p:nvSpPr>
            <p:cNvPr id="9" name="CaixaDeTexto 8"/>
            <p:cNvSpPr txBox="1"/>
            <p:nvPr/>
          </p:nvSpPr>
          <p:spPr>
            <a:xfrm>
              <a:off x="8340175"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26948"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31007"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0" y="13369290"/>
              <a:ext cx="10691470" cy="430887"/>
            </a:xfrm>
            <a:prstGeom prst="rect">
              <a:avLst/>
            </a:prstGeom>
            <a:noFill/>
          </p:spPr>
          <p:txBody>
            <a:bodyPr wrap="square" lIns="360000" rIns="360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21224" y="2926510"/>
              <a:ext cx="10626455"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641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178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sp>
          <p:nvSpPr>
            <p:cNvPr id="20" name="CaixaDeTexto 19"/>
            <p:cNvSpPr txBox="1"/>
            <p:nvPr/>
          </p:nvSpPr>
          <p:spPr>
            <a:xfrm>
              <a:off x="689030" y="8895028"/>
              <a:ext cx="4568039"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sp>
          <p:nvSpPr>
            <p:cNvPr id="22" name="Retângulo 21"/>
            <p:cNvSpPr/>
            <p:nvPr/>
          </p:nvSpPr>
          <p:spPr>
            <a:xfrm>
              <a:off x="0" y="12853169"/>
              <a:ext cx="10691813" cy="523220"/>
            </a:xfrm>
            <a:prstGeom prst="rect">
              <a:avLst/>
            </a:prstGeom>
          </p:spPr>
          <p:txBody>
            <a:bodyPr wrap="square">
              <a:spAutoFit/>
            </a:bodyPr>
            <a:lstStyle/>
            <a:p>
              <a:pPr algn="ctr"/>
              <a:r>
                <a:rPr lang="pt-BR" sz="1400" b="1" noProof="1">
                  <a:solidFill>
                    <a:srgbClr val="004899"/>
                  </a:solidFill>
                  <a:latin typeface="AvenirNext LT Pro Regular" panose="020B0504020202020204" pitchFamily="34" charset="0"/>
                </a:rPr>
                <a:t>Contact in Dutch, Spanish and English  |  Contact in het Nederlands, het Spaans en het Engels </a:t>
              </a:r>
            </a:p>
            <a:p>
              <a:pPr algn="ctr"/>
              <a:r>
                <a:rPr lang="pt-BR" sz="1400" b="1" noProof="1">
                  <a:solidFill>
                    <a:srgbClr val="004899"/>
                  </a:solidFill>
                  <a:latin typeface="AvenirNext LT Pro Regular" panose="020B0504020202020204" pitchFamily="34" charset="0"/>
                </a:rPr>
                <a:t>|  </a:t>
              </a:r>
              <a:r>
                <a:rPr lang="es-ES" sz="1400" b="1" noProof="1">
                  <a:solidFill>
                    <a:srgbClr val="004899"/>
                  </a:solidFill>
                  <a:latin typeface="AvenirNext LT Pro Regular" panose="020B0504020202020204" pitchFamily="34" charset="0"/>
                </a:rPr>
                <a:t>Contacto en holandés, español y inglés</a:t>
              </a:r>
              <a:endParaRPr lang="pt-BR" sz="1400" b="1" noProof="1">
                <a:solidFill>
                  <a:srgbClr val="004899"/>
                </a:solidFill>
                <a:latin typeface="AvenirNext LT Pro Regular" panose="020B0504020202020204" pitchFamily="34" charset="0"/>
              </a:endParaRPr>
            </a:p>
          </p:txBody>
        </p:sp>
      </p:grpSp>
      <p:sp>
        <p:nvSpPr>
          <p:cNvPr id="4" name="CaixaDeTexto 5">
            <a:extLst>
              <a:ext uri="{FF2B5EF4-FFF2-40B4-BE49-F238E27FC236}">
                <a16:creationId xmlns:a16="http://schemas.microsoft.com/office/drawing/2014/main" id="{48162FC4-1825-2461-AF8E-8668D4A039FE}"/>
              </a:ext>
            </a:extLst>
          </p:cNvPr>
          <p:cNvSpPr txBox="1"/>
          <p:nvPr/>
        </p:nvSpPr>
        <p:spPr>
          <a:xfrm>
            <a:off x="19057"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pic>
        <p:nvPicPr>
          <p:cNvPr id="7" name="Imagem 18">
            <a:extLst>
              <a:ext uri="{FF2B5EF4-FFF2-40B4-BE49-F238E27FC236}">
                <a16:creationId xmlns:a16="http://schemas.microsoft.com/office/drawing/2014/main" id="{8C0D8ACA-D810-05AC-2FAD-AF87E7BAC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189" y="8489747"/>
            <a:ext cx="743184" cy="829869"/>
          </a:xfrm>
          <a:prstGeom prst="rect">
            <a:avLst/>
          </a:prstGeom>
        </p:spPr>
      </p:pic>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D85F9D-F269-4EB1-866D-D1BC2DCC7BE7}">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A3DFCD96-1AC0-4AF2-B4B8-D72AA9F0D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EFD0EE-ED40-436C-B85F-CD59895FE4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TotalTime>
  <Words>198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44</cp:revision>
  <dcterms:created xsi:type="dcterms:W3CDTF">2021-04-09T18:42:33Z</dcterms:created>
  <dcterms:modified xsi:type="dcterms:W3CDTF">2023-12-30T22:01:39Z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