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F3ACBE60-400D-47D0-BCA9-2E660610CA95}"/>
    <pc:docChg chg="custSel modSld">
      <pc:chgData name="Pamela McCloud" userId="73b4b836-8331-41af-a755-0ca49410e3b4" providerId="ADAL" clId="{F3ACBE60-400D-47D0-BCA9-2E660610CA95}" dt="2023-10-02T14:57:35.377" v="0" actId="478"/>
      <pc:docMkLst>
        <pc:docMk/>
      </pc:docMkLst>
      <pc:sldChg chg="delSp mod">
        <pc:chgData name="Pamela McCloud" userId="73b4b836-8331-41af-a755-0ca49410e3b4" providerId="ADAL" clId="{F3ACBE60-400D-47D0-BCA9-2E660610CA95}" dt="2023-10-02T14:57:35.377" v="0" actId="478"/>
        <pc:sldMkLst>
          <pc:docMk/>
          <pc:sldMk cId="3581906436" sldId="256"/>
        </pc:sldMkLst>
        <pc:spChg chg="del">
          <ac:chgData name="Pamela McCloud" userId="73b4b836-8331-41af-a755-0ca49410e3b4" providerId="ADAL" clId="{F3ACBE60-400D-47D0-BCA9-2E660610CA95}" dt="2023-10-02T14:57:35.377" v="0" actId="478"/>
          <ac:spMkLst>
            <pc:docMk/>
            <pc:sldMk cId="3581906436" sldId="256"/>
            <ac:spMk id="22" creationId="{00000000-0000-0000-0000-000000000000}"/>
          </ac:spMkLst>
        </pc:spChg>
      </pc:sldChg>
    </pc:docChg>
  </pc:docChgLst>
  <pc:docChgLst>
    <pc:chgData name="Pamela McCloud" userId="73b4b836-8331-41af-a755-0ca49410e3b4" providerId="ADAL" clId="{72870B8C-8A6E-4F4F-AAEC-9104D9B5A7F6}"/>
    <pc:docChg chg="modSld">
      <pc:chgData name="Pamela McCloud" userId="73b4b836-8331-41af-a755-0ca49410e3b4" providerId="ADAL" clId="{72870B8C-8A6E-4F4F-AAEC-9104D9B5A7F6}" dt="2023-12-30T22:02:30.703" v="3" actId="1037"/>
      <pc:docMkLst>
        <pc:docMk/>
      </pc:docMkLst>
      <pc:sldChg chg="addSp delSp modSp mod">
        <pc:chgData name="Pamela McCloud" userId="73b4b836-8331-41af-a755-0ca49410e3b4" providerId="ADAL" clId="{72870B8C-8A6E-4F4F-AAEC-9104D9B5A7F6}" dt="2023-12-30T22:02:30.703" v="3" actId="1037"/>
        <pc:sldMkLst>
          <pc:docMk/>
          <pc:sldMk cId="3581906436" sldId="256"/>
        </pc:sldMkLst>
        <pc:spChg chg="add mod">
          <ac:chgData name="Pamela McCloud" userId="73b4b836-8331-41af-a755-0ca49410e3b4" providerId="ADAL" clId="{72870B8C-8A6E-4F4F-AAEC-9104D9B5A7F6}" dt="2023-12-30T22:02:30.703" v="3" actId="1037"/>
          <ac:spMkLst>
            <pc:docMk/>
            <pc:sldMk cId="3581906436" sldId="256"/>
            <ac:spMk id="5" creationId="{B7319827-B795-A745-C5C9-D238D52DCBE2}"/>
          </ac:spMkLst>
        </pc:spChg>
        <pc:picChg chg="add del mod">
          <ac:chgData name="Pamela McCloud" userId="73b4b836-8331-41af-a755-0ca49410e3b4" providerId="ADAL" clId="{72870B8C-8A6E-4F4F-AAEC-9104D9B5A7F6}" dt="2023-12-30T22:02:00.447" v="1"/>
          <ac:picMkLst>
            <pc:docMk/>
            <pc:sldMk cId="3581906436" sldId="256"/>
            <ac:picMk id="4" creationId="{624F468D-6EAA-2974-C770-A803A9DDF5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419225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6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21040" y="6539336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13900" y="6955990"/>
              <a:ext cx="107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108276" y="7277881"/>
              <a:ext cx="1563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572374" y="7597955"/>
              <a:ext cx="21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20906" y="8588639"/>
              <a:ext cx="4491866" cy="422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noProof="1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pt-BR" sz="1500" noProof="1">
                  <a:latin typeface="AvenirNext LT Pro Regular" panose="020B0504020202020204"/>
                </a:rPr>
                <a:t>. U kunt ernstige zaken melden, zoals vermoedens van omko-ping, fraude, het risico van witwassen, boek-houdkundige onregelmatigheden, overtredingen van de antitrustwetgeving, misbruik van activa en middelen, belangenconflicten, misbruik van geschenken en entertainment, openbaarmaking van gevoelige informatie, discriminatie, vergel-ding, bedreigingen, morele of seksuele intimi-datie en soortgelijke situaties. Elke vermoede overtreding van de Brink's ethische code dient te worden gemeld via de Ethische Hotline</a:t>
              </a:r>
              <a:r>
                <a:rPr lang="pt-BR" sz="1500" spc="-40" noProof="1">
                  <a:latin typeface="AvenirNext LT Pro Regular" panose="020B0504020202020204"/>
                </a:rPr>
                <a:t>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524749"/>
              <a:ext cx="10691469" cy="600164"/>
            </a:xfrm>
            <a:prstGeom prst="rect">
              <a:avLst/>
            </a:prstGeom>
            <a:noFill/>
          </p:spPr>
          <p:txBody>
            <a:bodyPr wrap="square" lIns="1116000" rIns="1116000" rtlCol="0">
              <a:spAutoFit/>
            </a:bodyPr>
            <a:lstStyle/>
            <a:p>
              <a:pPr algn="ctr"/>
              <a:r>
                <a:rPr lang="pt-BR" sz="11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De Ethische Hotline wordt beheerd door een onafhankelijk bedrijf. U kunt erop vertrouwen dat alle klachten vertrouwelijk worden behandeld door de Brink’s Ethics &amp; Compliance Group. U kunt er ook op vertrouwen dat wanneer u een anonieme melding wilt doen, uw identificatiegegevens niet zullen worden doorgegegeven aan  Brink’s.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2939925"/>
              <a:ext cx="10691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noProof="1">
                  <a:latin typeface="AvenirNext LT Pro Bold" panose="020B0804020202020204" pitchFamily="34" charset="0"/>
                </a:rPr>
                <a:t>24 uur per dag • 365 dagen per jaar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932992" y="10403043"/>
              <a:ext cx="3474028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771890" y="10714943"/>
              <a:ext cx="379623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3010649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  |  </a:t>
              </a:r>
              <a:r>
                <a:rPr lang="es-E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</a:p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Contact in Dutch, Spanish and English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190" y="8211027"/>
              <a:ext cx="743184" cy="82986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689054" y="7921160"/>
              <a:ext cx="2010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 </a:t>
              </a:r>
            </a:p>
          </p:txBody>
        </p:sp>
      </p:grpSp>
      <p:sp>
        <p:nvSpPr>
          <p:cNvPr id="5" name="CaixaDeTexto 5">
            <a:extLst>
              <a:ext uri="{FF2B5EF4-FFF2-40B4-BE49-F238E27FC236}">
                <a16:creationId xmlns:a16="http://schemas.microsoft.com/office/drawing/2014/main" id="{B7319827-B795-A745-C5C9-D238D52DCBE2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AFDDB7-3C61-4303-8432-8B59F4180F0E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customXml/itemProps2.xml><?xml version="1.0" encoding="utf-8"?>
<ds:datastoreItem xmlns:ds="http://schemas.openxmlformats.org/officeDocument/2006/customXml" ds:itemID="{A69E803C-3A85-4AA8-A2FC-43711A5E3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5f3cac-30e6-4343-8ff9-ef13b9759b0a"/>
    <ds:schemaRef ds:uri="d72f38c8-9d45-418d-92dd-8a67773138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C35404-B0E6-44FE-8F72-6C04438E4F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7208</TotalTime>
  <Words>204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46</cp:revision>
  <dcterms:created xsi:type="dcterms:W3CDTF">2021-04-09T18:42:33Z</dcterms:created>
  <dcterms:modified xsi:type="dcterms:W3CDTF">2023-12-30T22:02:38Z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  <property fmtid="{D5CDD505-2E9C-101B-9397-08002B2CF9AE}" pid="3" name="MediaServiceImageTags">
    <vt:lpwstr/>
  </property>
</Properties>
</file>