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AvenirNext LT Pro Bold" panose="020B0804020202020204" pitchFamily="34" charset="0"/>
      <p:bold r:id="rId7"/>
    </p:embeddedFont>
    <p:embeddedFont>
      <p:font typeface="AvenirNext LT Pro Regular" panose="020B05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4F19-DB1D-4C3D-8943-24A8319FE4F2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026A-0DE4-44B0-B909-7EFB5CC923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026A-0DE4-44B0-B909-7EFB5CC923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20" y="0"/>
            <a:ext cx="10690393" cy="7559675"/>
            <a:chOff x="1420" y="0"/>
            <a:chExt cx="10690393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" y="0"/>
              <a:ext cx="10688972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3799" y="976172"/>
              <a:ext cx="5348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  <a:endParaRPr lang="pt-BR" sz="4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3797" y="1894221"/>
              <a:ext cx="53465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noProof="1" smtClean="0">
                  <a:latin typeface="AvenirNext LT Pro Bold" panose="020B0804020202020204" pitchFamily="34" charset="0"/>
                </a:rPr>
                <a:t>24 uur per dag • 365 dagen per jaar</a:t>
              </a:r>
              <a:endParaRPr lang="pt-BR" sz="160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35508" y="4705114"/>
              <a:ext cx="160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spc="70" noProof="1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  <a:endParaRPr lang="pt-BR" sz="2400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130781" y="5118563"/>
              <a:ext cx="1211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159358" y="5486588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145066" y="5855217"/>
              <a:ext cx="1874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3799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6178405" y="6218479"/>
              <a:ext cx="203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03330" y="859045"/>
              <a:ext cx="4139248" cy="3749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nl-BE" sz="1300" b="1" noProof="1" smtClean="0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nl-BE" sz="1300" noProof="1" smtClean="0">
                  <a:latin typeface="AvenirNext LT Pro Regular" panose="020B0504020202020204"/>
                </a:rPr>
                <a:t>. U kunt ernstige zaken melden, zoals vermoedens van omkoping, fraude, het risico van witwassen, boekhoudkundige onregel-matigheden, overtredingen van de antitrustwet-geving, misbruik van activa en middelen, belangen-conflicten, misbruik van geschenken en entertain-ment, openbaarmaking van gevoelige informatie, discriminatie, vergelding, bedreigingen, morele of seksuele intimidatie en soortgelijke situaties. Elke vermoede overtreding van de Brink's ethische code dient te worden gemeld via de Ethische Hotline.</a:t>
              </a:r>
              <a:endParaRPr lang="nl-BE" sz="13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77707" y="5667272"/>
              <a:ext cx="4922943" cy="1618392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De Ethische Hotline wordt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beheerd door een onafhankelijk 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bedrijf. U kunt erop vertrouwen dat alle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klachten vertrouwelijk worden behandeld door de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Brink’s Ethics &amp; Compliance Group. U kunt er ook op vertrouwen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dat wanneer u een anonieme melding wilt doen, uw identificatiegegevens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niet zullen  worden doorgegeven aan Brink’s.’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701126" y="4144348"/>
              <a:ext cx="466724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622664" y="5063794"/>
              <a:ext cx="48241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spc="100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Dutch, Spanish and English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  <a:endParaRPr lang="pt-BR" sz="1200" spc="100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385" y="6121741"/>
              <a:ext cx="967190" cy="1080000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093355" y="3090340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6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+503 748 0484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z="16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D64A3C-3003-4768-8047-01A8874CA365}"/>
</file>

<file path=customXml/itemProps2.xml><?xml version="1.0" encoding="utf-8"?>
<ds:datastoreItem xmlns:ds="http://schemas.openxmlformats.org/officeDocument/2006/customXml" ds:itemID="{C09FD400-5C0F-4266-9307-DBFD40D65B55}"/>
</file>

<file path=customXml/itemProps3.xml><?xml version="1.0" encoding="utf-8"?>
<ds:datastoreItem xmlns:ds="http://schemas.openxmlformats.org/officeDocument/2006/customXml" ds:itemID="{4828727B-814C-4267-B2F5-E9A6495B797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7779</TotalTime>
  <Words>210</Words>
  <Application>Microsoft Office PowerPoint</Application>
  <PresentationFormat>Personalizar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AvenirNext LT Pro Bold</vt:lpstr>
      <vt:lpstr>AvenirNext LT Pro Regular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45</cp:revision>
  <dcterms:created xsi:type="dcterms:W3CDTF">2021-04-09T18:42:33Z</dcterms:created>
  <dcterms:modified xsi:type="dcterms:W3CDTF">2021-06-21T21:27:56Z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