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27" autoAdjust="0"/>
    <p:restoredTop sz="96556" autoAdjust="0"/>
  </p:normalViewPr>
  <p:slideViewPr>
    <p:cSldViewPr snapToGrid="0">
      <p:cViewPr varScale="1">
        <p:scale>
          <a:sx n="28" d="100"/>
          <a:sy n="28" d="100"/>
        </p:scale>
        <p:origin x="25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E26E6D70-FBB1-4446-A70D-EA29C010AC99}"/>
    <pc:docChg chg="modSld">
      <pc:chgData name="Pamela McCloud" userId="73b4b836-8331-41af-a755-0ca49410e3b4" providerId="ADAL" clId="{E26E6D70-FBB1-4446-A70D-EA29C010AC99}" dt="2023-12-30T22:38:57.999" v="0"/>
      <pc:docMkLst>
        <pc:docMk/>
      </pc:docMkLst>
      <pc:sldChg chg="addSp modSp">
        <pc:chgData name="Pamela McCloud" userId="73b4b836-8331-41af-a755-0ca49410e3b4" providerId="ADAL" clId="{E26E6D70-FBB1-4446-A70D-EA29C010AC99}" dt="2023-12-30T22:38:57.999" v="0"/>
        <pc:sldMkLst>
          <pc:docMk/>
          <pc:sldMk cId="3581906436" sldId="256"/>
        </pc:sldMkLst>
        <pc:spChg chg="add mod">
          <ac:chgData name="Pamela McCloud" userId="73b4b836-8331-41af-a755-0ca49410e3b4" providerId="ADAL" clId="{E26E6D70-FBB1-4446-A70D-EA29C010AC99}" dt="2023-12-30T22:38:57.999" v="0"/>
          <ac:spMkLst>
            <pc:docMk/>
            <pc:sldMk cId="3581906436" sldId="256"/>
            <ac:spMk id="4" creationId="{821F276F-AD64-B434-C806-F299A1CECC2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4" cy="15119350"/>
            <a:chOff x="-1" y="0"/>
            <a:chExt cx="10691814"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1" y="1386840"/>
              <a:ext cx="10691813" cy="1569660"/>
            </a:xfrm>
            <a:prstGeom prst="rect">
              <a:avLst/>
            </a:prstGeom>
            <a:noFill/>
          </p:spPr>
          <p:txBody>
            <a:bodyPr wrap="square" rtlCol="0">
              <a:spAutoFit/>
            </a:bodyPr>
            <a:lstStyle/>
            <a:p>
              <a:pPr algn="ctr"/>
              <a:r>
                <a:rPr lang="ja-JP" altLang="en-US" sz="9300" b="1" dirty="0">
                  <a:solidFill>
                    <a:schemeClr val="bg1"/>
                  </a:solidFill>
                  <a:effectLst>
                    <a:outerShdw blurRad="38100" dist="38100" dir="2700000" algn="tl">
                      <a:srgbClr val="000000">
                        <a:alpha val="43137"/>
                      </a:srgbClr>
                    </a:outerShdw>
                  </a:effectLst>
                  <a:latin typeface="AvenirNext LT Pro Bold" panose="020B0804020202020204"/>
                </a:rPr>
                <a:t>倫理ホットライン</a:t>
              </a:r>
              <a:endParaRPr lang="pt-BR" sz="9300" b="1" dirty="0">
                <a:solidFill>
                  <a:schemeClr val="bg1"/>
                </a:solidFill>
                <a:effectLst>
                  <a:outerShdw blurRad="38100" dist="38100" dir="2700000" algn="tl">
                    <a:srgbClr val="000000">
                      <a:alpha val="43137"/>
                    </a:srgbClr>
                  </a:outerShdw>
                </a:effectLst>
                <a:latin typeface="AvenirNext LT Pro Bold" panose="020B0804020202020204"/>
              </a:endParaRPr>
            </a:p>
          </p:txBody>
        </p:sp>
        <p:sp>
          <p:nvSpPr>
            <p:cNvPr id="8" name="CaixaDeTexto 7"/>
            <p:cNvSpPr txBox="1"/>
            <p:nvPr/>
          </p:nvSpPr>
          <p:spPr>
            <a:xfrm>
              <a:off x="8310564" y="6553129"/>
              <a:ext cx="1734187" cy="523220"/>
            </a:xfrm>
            <a:prstGeom prst="rect">
              <a:avLst/>
            </a:prstGeom>
            <a:noFill/>
          </p:spPr>
          <p:txBody>
            <a:bodyPr wrap="square" rtlCol="0">
              <a:spAutoFit/>
            </a:bodyPr>
            <a:lstStyle/>
            <a:p>
              <a:pPr algn="ctr"/>
              <a:r>
                <a:rPr lang="ja-JP" altLang="en-US" sz="2800" b="1" dirty="0">
                  <a:solidFill>
                    <a:schemeClr val="bg1"/>
                  </a:solidFill>
                  <a:latin typeface="AvenirNext LT Pro Bold" panose="020B0804020202020204"/>
                </a:rPr>
                <a:t>いつでも</a:t>
              </a:r>
              <a:endParaRPr lang="pt-BR" sz="2800" b="1" spc="70" dirty="0">
                <a:solidFill>
                  <a:schemeClr val="bg1"/>
                </a:solidFill>
                <a:latin typeface="AvenirNext LT Pro Bold" panose="020B0804020202020204"/>
              </a:endParaRPr>
            </a:p>
          </p:txBody>
        </p:sp>
        <p:sp>
          <p:nvSpPr>
            <p:cNvPr id="9" name="CaixaDeTexto 8"/>
            <p:cNvSpPr txBox="1"/>
            <p:nvPr/>
          </p:nvSpPr>
          <p:spPr>
            <a:xfrm>
              <a:off x="8214001" y="6976713"/>
              <a:ext cx="1833131" cy="461665"/>
            </a:xfrm>
            <a:prstGeom prst="rect">
              <a:avLst/>
            </a:prstGeom>
            <a:noFill/>
          </p:spPr>
          <p:txBody>
            <a:bodyPr wrap="square" rtlCol="0">
              <a:spAutoFit/>
            </a:bodyPr>
            <a:lstStyle/>
            <a:p>
              <a:pPr algn="r"/>
              <a:r>
                <a:rPr lang="ja-JP" altLang="en-US" sz="2400" dirty="0">
                  <a:solidFill>
                    <a:schemeClr val="bg1"/>
                  </a:solidFill>
                </a:rPr>
                <a:t>どこでも</a:t>
              </a:r>
              <a:endParaRPr lang="pt-BR" sz="2400" spc="60" dirty="0">
                <a:solidFill>
                  <a:schemeClr val="bg1"/>
                </a:solidFill>
                <a:latin typeface="AvenirNext LT Pro Regular" panose="020B0504020202020204" pitchFamily="34" charset="0"/>
              </a:endParaRPr>
            </a:p>
          </p:txBody>
        </p:sp>
        <p:sp>
          <p:nvSpPr>
            <p:cNvPr id="10" name="CaixaDeTexto 9"/>
            <p:cNvSpPr txBox="1"/>
            <p:nvPr/>
          </p:nvSpPr>
          <p:spPr>
            <a:xfrm>
              <a:off x="7275595" y="7307630"/>
              <a:ext cx="2769156" cy="461665"/>
            </a:xfrm>
            <a:prstGeom prst="rect">
              <a:avLst/>
            </a:prstGeom>
            <a:noFill/>
          </p:spPr>
          <p:txBody>
            <a:bodyPr wrap="square" rtlCol="0">
              <a:spAutoFit/>
            </a:bodyPr>
            <a:lstStyle/>
            <a:p>
              <a:pPr algn="r"/>
              <a:r>
                <a:rPr lang="ja-JP" altLang="en-US" sz="2400" dirty="0">
                  <a:solidFill>
                    <a:schemeClr val="bg1"/>
                  </a:solidFill>
                </a:rPr>
                <a:t>私たちはいます</a:t>
              </a:r>
              <a:endParaRPr lang="pt-BR" sz="2400" spc="60" dirty="0">
                <a:solidFill>
                  <a:schemeClr val="bg1"/>
                </a:solidFill>
                <a:latin typeface="AvenirNext LT Pro Regular" panose="020B0504020202020204" pitchFamily="34" charset="0"/>
              </a:endParaRPr>
            </a:p>
          </p:txBody>
        </p:sp>
        <p:sp>
          <p:nvSpPr>
            <p:cNvPr id="11" name="CaixaDeTexto 10"/>
            <p:cNvSpPr txBox="1"/>
            <p:nvPr/>
          </p:nvSpPr>
          <p:spPr>
            <a:xfrm>
              <a:off x="5895029" y="7649901"/>
              <a:ext cx="4149722" cy="461665"/>
            </a:xfrm>
            <a:prstGeom prst="rect">
              <a:avLst/>
            </a:prstGeom>
            <a:noFill/>
          </p:spPr>
          <p:txBody>
            <a:bodyPr wrap="square" rtlCol="0">
              <a:spAutoFit/>
            </a:bodyPr>
            <a:lstStyle/>
            <a:p>
              <a:pPr algn="r"/>
              <a:r>
                <a:rPr lang="ja-JP" altLang="en-US" sz="2400" dirty="0">
                  <a:solidFill>
                    <a:schemeClr val="bg1"/>
                  </a:solidFill>
                </a:rPr>
                <a:t>あなたの話を聞くために</a:t>
              </a:r>
              <a:endParaRPr lang="pt-BR" sz="2400" spc="60" dirty="0">
                <a:solidFill>
                  <a:schemeClr val="bg1"/>
                </a:solidFill>
                <a:latin typeface="AvenirNext LT Pro Regular" panose="020B0504020202020204" pitchFamily="34" charset="0"/>
              </a:endParaRPr>
            </a:p>
          </p:txBody>
        </p:sp>
        <p:sp>
          <p:nvSpPr>
            <p:cNvPr id="12" name="CaixaDeTexto 11"/>
            <p:cNvSpPr txBox="1"/>
            <p:nvPr/>
          </p:nvSpPr>
          <p:spPr>
            <a:xfrm>
              <a:off x="513080" y="8847435"/>
              <a:ext cx="4808220" cy="3939540"/>
            </a:xfrm>
            <a:prstGeom prst="rect">
              <a:avLst/>
            </a:prstGeom>
            <a:noFill/>
          </p:spPr>
          <p:txBody>
            <a:bodyPr wrap="square" rtlCol="0">
              <a:spAutoFit/>
            </a:bodyPr>
            <a:lstStyle/>
            <a:p>
              <a:pPr algn="just">
                <a:lnSpc>
                  <a:spcPts val="2500"/>
                </a:lnSpc>
              </a:pPr>
              <a:r>
                <a:rPr lang="ja-JP" altLang="en-US" sz="1600" b="1" dirty="0">
                  <a:solidFill>
                    <a:schemeClr val="tx1">
                      <a:lumMod val="75000"/>
                      <a:lumOff val="25000"/>
                    </a:schemeClr>
                  </a:solidFill>
                </a:rPr>
                <a:t>もしあなた自身が倫理的なジレンマに直面した場合、倫理ホットラインがあります。</a:t>
              </a:r>
              <a:endParaRPr lang="en-US" altLang="ja-JP" sz="1600" b="1" dirty="0">
                <a:solidFill>
                  <a:schemeClr val="tx1">
                    <a:lumMod val="75000"/>
                    <a:lumOff val="25000"/>
                  </a:schemeClr>
                </a:solidFill>
              </a:endParaRPr>
            </a:p>
            <a:p>
              <a:pPr algn="just">
                <a:lnSpc>
                  <a:spcPts val="2500"/>
                </a:lnSpc>
              </a:pPr>
              <a:r>
                <a:rPr lang="ja-JP" altLang="en-US" sz="1600" dirty="0">
                  <a:solidFill>
                    <a:schemeClr val="tx1">
                      <a:lumMod val="75000"/>
                      <a:lumOff val="25000"/>
                    </a:schemeClr>
                  </a:solidFill>
                </a:rPr>
                <a:t>例えば、賄賂の授受、詐欺、マネーロンダリングの危険性、不正会計、独占禁止法違反、会社の資産や資材の悪用、利害衝突、贈答品や接待の乱用、機密情報の暴露、不公平な扱い、仕返し、脅迫、モラルハラスメント、セクシュアルハラスメント、また類似する状況など、疑わしい深刻な懸念を報告することができます。</a:t>
              </a:r>
              <a:endParaRPr lang="en-US" altLang="ja-JP" sz="1600" dirty="0">
                <a:solidFill>
                  <a:schemeClr val="tx1">
                    <a:lumMod val="75000"/>
                    <a:lumOff val="25000"/>
                  </a:schemeClr>
                </a:solidFill>
              </a:endParaRPr>
            </a:p>
            <a:p>
              <a:pPr algn="just">
                <a:lnSpc>
                  <a:spcPts val="2500"/>
                </a:lnSpc>
              </a:pPr>
              <a:r>
                <a:rPr lang="ja-JP" altLang="en-US" sz="1600" dirty="0">
                  <a:solidFill>
                    <a:schemeClr val="tx1">
                      <a:lumMod val="75000"/>
                      <a:lumOff val="25000"/>
                    </a:schemeClr>
                  </a:solidFill>
                </a:rPr>
                <a:t>ブリンクス倫理規定に対する違反の疑いがあれば、いかなる場合も倫理ホットラインを通して報告する必要があります。</a:t>
              </a:r>
              <a:endParaRPr lang="pt-BR" sz="1600" spc="-40" dirty="0">
                <a:solidFill>
                  <a:schemeClr val="tx1">
                    <a:lumMod val="75000"/>
                    <a:lumOff val="25000"/>
                  </a:schemeClr>
                </a:solidFill>
                <a:latin typeface="AvenirNext LT Pro Regular" panose="020B0504020202020204" pitchFamily="34" charset="0"/>
              </a:endParaRPr>
            </a:p>
          </p:txBody>
        </p:sp>
        <p:sp>
          <p:nvSpPr>
            <p:cNvPr id="13" name="CaixaDeTexto 12"/>
            <p:cNvSpPr txBox="1"/>
            <p:nvPr/>
          </p:nvSpPr>
          <p:spPr>
            <a:xfrm>
              <a:off x="564186" y="13301446"/>
              <a:ext cx="9563100" cy="575542"/>
            </a:xfrm>
            <a:prstGeom prst="rect">
              <a:avLst/>
            </a:prstGeom>
            <a:noFill/>
          </p:spPr>
          <p:txBody>
            <a:bodyPr wrap="square" rtlCol="0">
              <a:spAutoFit/>
            </a:bodyPr>
            <a:lstStyle/>
            <a:p>
              <a:pPr algn="ctr">
                <a:lnSpc>
                  <a:spcPct val="150000"/>
                </a:lnSpc>
              </a:pPr>
              <a:r>
                <a:rPr lang="ja-JP" altLang="en-US" sz="1100" dirty="0">
                  <a:solidFill>
                    <a:schemeClr val="accent1">
                      <a:lumMod val="75000"/>
                    </a:schemeClr>
                  </a:solidFill>
                  <a:latin typeface="AvenirNext LT Pro UltLight"/>
                </a:rPr>
                <a:t>倫理ホットラインは独立した企業で運営されています。すべての申し立てがブリンクス倫理コンプライアンスグループによって内密に取り扱われていると自信をもって言うことができます。匿名で通報したい場合にも、あなたを特定する情報はブリンクスに提供されませんのでご安心いただけます。</a:t>
              </a:r>
              <a:endParaRPr lang="pt-BR" sz="1100" dirty="0">
                <a:solidFill>
                  <a:schemeClr val="accent1">
                    <a:lumMod val="75000"/>
                  </a:schemeClr>
                </a:solidFill>
                <a:latin typeface="AvenirNext LT Pro UltLight"/>
              </a:endParaRPr>
            </a:p>
          </p:txBody>
        </p:sp>
        <p:sp>
          <p:nvSpPr>
            <p:cNvPr id="14" name="CaixaDeTexto 13"/>
            <p:cNvSpPr txBox="1"/>
            <p:nvPr/>
          </p:nvSpPr>
          <p:spPr>
            <a:xfrm>
              <a:off x="0" y="2931178"/>
              <a:ext cx="10691813" cy="523220"/>
            </a:xfrm>
            <a:prstGeom prst="rect">
              <a:avLst/>
            </a:prstGeom>
            <a:noFill/>
          </p:spPr>
          <p:txBody>
            <a:bodyPr wrap="square" rtlCol="0">
              <a:spAutoFit/>
            </a:bodyPr>
            <a:lstStyle/>
            <a:p>
              <a:pPr algn="ctr"/>
              <a:r>
                <a:rPr lang="en-US" sz="2800" dirty="0">
                  <a:latin typeface="AvenirNext LT Pro Bold" panose="020B0804020202020204"/>
                </a:rPr>
                <a:t>1</a:t>
              </a:r>
              <a:r>
                <a:rPr lang="ja-JP" altLang="en-US" sz="2800" b="1" dirty="0">
                  <a:latin typeface="AvenirNext LT Pro Bold" panose="020B0804020202020204"/>
                </a:rPr>
                <a:t>日</a:t>
              </a:r>
              <a:r>
                <a:rPr lang="en-US" sz="2800" dirty="0">
                  <a:latin typeface="AvenirNext LT Pro Bold" panose="020B0804020202020204"/>
                </a:rPr>
                <a:t>24</a:t>
              </a:r>
              <a:r>
                <a:rPr lang="ja-JP" altLang="en-US" sz="2800" b="1" dirty="0">
                  <a:latin typeface="AvenirNext LT Pro Bold" panose="020B0804020202020204"/>
                </a:rPr>
                <a:t>時間</a:t>
              </a:r>
              <a:r>
                <a:rPr lang="ja-JP" altLang="en-US" sz="2800" dirty="0">
                  <a:latin typeface="AvenirNext LT Pro Bold" panose="020B0804020202020204"/>
                </a:rPr>
                <a:t> </a:t>
              </a:r>
              <a:r>
                <a:rPr lang="en-US" sz="2800" dirty="0">
                  <a:latin typeface="AvenirNext LT Pro Bold" panose="020B0804020202020204"/>
                </a:rPr>
                <a:t>• 365</a:t>
              </a:r>
              <a:r>
                <a:rPr lang="ja-JP" altLang="en-US" sz="2800" b="1" dirty="0">
                  <a:latin typeface="AvenirNext LT Pro Bold" panose="020B0804020202020204"/>
                </a:rPr>
                <a:t>日</a:t>
              </a:r>
              <a:endParaRPr lang="pt-BR" sz="2800" b="1" dirty="0">
                <a:latin typeface="AvenirNext LT Pro Bold" panose="020B0804020202020204"/>
              </a:endParaRPr>
            </a:p>
          </p:txBody>
        </p:sp>
        <p:sp>
          <p:nvSpPr>
            <p:cNvPr id="15" name="CaixaDeTexto 14"/>
            <p:cNvSpPr txBox="1"/>
            <p:nvPr/>
          </p:nvSpPr>
          <p:spPr>
            <a:xfrm>
              <a:off x="5786718" y="10448861"/>
              <a:ext cx="3799914" cy="738664"/>
            </a:xfrm>
            <a:prstGeom prst="rect">
              <a:avLst/>
            </a:prstGeom>
            <a:noFill/>
          </p:spPr>
          <p:txBody>
            <a:bodyPr wrap="square" rtlCol="0">
              <a:spAutoFit/>
            </a:bodyPr>
            <a:lstStyle/>
            <a:p>
              <a:pPr algn="ctr">
                <a:lnSpc>
                  <a:spcPct val="150000"/>
                </a:lnSpc>
              </a:pPr>
              <a:r>
                <a:rPr lang="ja-JP" altLang="en-US" sz="1400" b="1" dirty="0">
                  <a:solidFill>
                    <a:schemeClr val="bg1">
                      <a:lumMod val="50000"/>
                    </a:schemeClr>
                  </a:solidFill>
                  <a:latin typeface="AvenirNext LT Pro Regular" panose="020B0504020202020204"/>
                </a:rPr>
                <a:t>内密に懸念事項を提起して下さい。</a:t>
              </a:r>
              <a:endParaRPr lang="en-US" altLang="ja-JP" sz="1400" b="1" dirty="0">
                <a:solidFill>
                  <a:schemeClr val="bg1">
                    <a:lumMod val="50000"/>
                  </a:schemeClr>
                </a:solidFill>
                <a:latin typeface="AvenirNext LT Pro Regular" panose="020B0504020202020204"/>
              </a:endParaRPr>
            </a:p>
            <a:p>
              <a:pPr algn="ctr">
                <a:lnSpc>
                  <a:spcPct val="150000"/>
                </a:lnSpc>
              </a:pPr>
              <a:r>
                <a:rPr lang="ja-JP" altLang="en-US" sz="1400" b="1" dirty="0">
                  <a:solidFill>
                    <a:schemeClr val="bg1">
                      <a:lumMod val="50000"/>
                    </a:schemeClr>
                  </a:solidFill>
                  <a:latin typeface="AvenirNext LT Pro Regular" panose="020B0504020202020204"/>
                </a:rPr>
                <a:t>あなたは報復から守られています。</a:t>
              </a:r>
              <a:endParaRPr lang="pt-BR" sz="1400" b="1" dirty="0">
                <a:solidFill>
                  <a:schemeClr val="bg1">
                    <a:lumMod val="50000"/>
                  </a:schemeClr>
                </a:solidFill>
                <a:latin typeface="AvenirNext LT Pro Regular" panose="020B0504020202020204"/>
              </a:endParaRPr>
            </a:p>
          </p:txBody>
        </p:sp>
        <p:sp>
          <p:nvSpPr>
            <p:cNvPr id="17" name="CaixaDeTexto 16"/>
            <p:cNvSpPr txBox="1"/>
            <p:nvPr/>
          </p:nvSpPr>
          <p:spPr>
            <a:xfrm>
              <a:off x="5763858" y="9379245"/>
              <a:ext cx="3890010" cy="677108"/>
            </a:xfrm>
            <a:prstGeom prst="rect">
              <a:avLst/>
            </a:prstGeom>
            <a:noFill/>
          </p:spPr>
          <p:txBody>
            <a:bodyPr wrap="square" rtlCol="0">
              <a:spAutoFit/>
            </a:bodyPr>
            <a:lstStyle/>
            <a:p>
              <a:pPr algn="ctr"/>
              <a:r>
                <a:rPr lang="pt-BR" sz="3800" spc="-50" dirty="0">
                  <a:solidFill>
                    <a:srgbClr val="004899"/>
                  </a:solidFill>
                  <a:latin typeface="AvenirNext LT Pro Bold" panose="020B0804020202020204" pitchFamily="34" charset="0"/>
                </a:rPr>
                <a:t>0800 300 3271</a:t>
              </a:r>
            </a:p>
          </p:txBody>
        </p:sp>
        <p:sp>
          <p:nvSpPr>
            <p:cNvPr id="18" name="Retângulo 17"/>
            <p:cNvSpPr/>
            <p:nvPr/>
          </p:nvSpPr>
          <p:spPr>
            <a:xfrm>
              <a:off x="1" y="12841771"/>
              <a:ext cx="10691470" cy="523220"/>
            </a:xfrm>
            <a:prstGeom prst="rect">
              <a:avLst/>
            </a:prstGeom>
          </p:spPr>
          <p:txBody>
            <a:bodyPr wrap="square">
              <a:spAutoFit/>
            </a:bodyPr>
            <a:lstStyle/>
            <a:p>
              <a:pPr algn="ctr">
                <a:lnSpc>
                  <a:spcPct val="200000"/>
                </a:lnSpc>
              </a:pPr>
              <a:r>
                <a:rPr lang="ja-JP" altLang="en-US" sz="1400" b="1" spc="100" dirty="0">
                  <a:solidFill>
                    <a:srgbClr val="004899"/>
                  </a:solidFill>
                  <a:latin typeface="AvenirNext LT Pro Regular" panose="020B0504020202020204"/>
                </a:rPr>
                <a:t>日本語と英語でのお問い合わせ</a:t>
              </a:r>
              <a:r>
                <a:rPr lang="pt-BR" sz="1400" b="1" dirty="0">
                  <a:solidFill>
                    <a:srgbClr val="004899"/>
                  </a:solidFill>
                  <a:latin typeface="AvenirNext LT Pro Regular" panose="020B0504020202020204"/>
                </a:rPr>
                <a:t>  |  Contact </a:t>
              </a:r>
              <a:r>
                <a:rPr lang="pt-BR" sz="1400" b="1" dirty="0">
                  <a:solidFill>
                    <a:srgbClr val="004899"/>
                  </a:solidFill>
                  <a:latin typeface="AvenirNext LT Pro Regular" panose="020B0504020202020204" pitchFamily="34" charset="0"/>
                </a:rPr>
                <a:t>in Japanese and English</a:t>
              </a: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848" y="8508801"/>
              <a:ext cx="743184" cy="829869"/>
            </a:xfrm>
            <a:prstGeom prst="rect">
              <a:avLst/>
            </a:prstGeom>
          </p:spPr>
        </p:pic>
      </p:grpSp>
      <p:sp>
        <p:nvSpPr>
          <p:cNvPr id="4" name="CaixaDeTexto 5">
            <a:extLst>
              <a:ext uri="{FF2B5EF4-FFF2-40B4-BE49-F238E27FC236}">
                <a16:creationId xmlns:a16="http://schemas.microsoft.com/office/drawing/2014/main" id="{821F276F-AD64-B434-C806-F299A1CECC23}"/>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76627-0450-41D6-8DE3-C16F9B795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3BDDD4-121A-4625-855F-902488029577}">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E54E3110-9047-45D2-9208-AC9FDFFA3A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341</TotalTime>
  <Words>469</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AvenirNext LT Pro Bold</vt:lpstr>
      <vt:lpstr>Calibri</vt:lpstr>
      <vt:lpstr>AvenirNext LT Pro UltLight</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25</cp:revision>
  <dcterms:created xsi:type="dcterms:W3CDTF">2021-04-09T18:42:33Z</dcterms:created>
  <dcterms:modified xsi:type="dcterms:W3CDTF">2023-12-30T22:39:07Z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