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1"/>
  </p:sldMasterIdLst>
  <p:notesMasterIdLst>
    <p:notesMasterId r:id="rId4"/>
  </p:notesMasterIdLst>
  <p:sldIdLst>
    <p:sldId id="256" r:id="rId2"/>
    <p:sldId id="257" r:id="rId3"/>
  </p:sldIdLst>
  <p:sldSz cx="10691813" cy="7559675"/>
  <p:notesSz cx="6858000" cy="9144000"/>
  <p:embeddedFontLst>
    <p:embeddedFont>
      <p:font typeface="AvenirNext LT Pro UltLight" panose="020B0203020202020204" pitchFamily="34" charset="0"/>
      <p:regular r:id="rId5"/>
    </p:embeddedFont>
    <p:embeddedFont>
      <p:font typeface="游ゴシック" panose="020B0400000000000000" pitchFamily="34" charset="-128"/>
      <p:regular r:id="rId6"/>
      <p:bold r:id="rId7"/>
    </p:embeddedFont>
    <p:embeddedFont>
      <p:font typeface="Calibri Light" panose="020F0302020204030204" pitchFamily="34" charset="0"/>
      <p:regular r:id="rId8"/>
      <p:italic r:id="rId9"/>
    </p:embeddedFont>
    <p:embeddedFont>
      <p:font typeface="AvenirNext LT Pro Bold" panose="020B0804020202020204" pitchFamily="34" charset="0"/>
      <p:bold r:id="rId10"/>
    </p:embeddedFont>
    <p:embeddedFont>
      <p:font typeface="AvenirNext LT Pro Regular" panose="020B0504020202020204" pitchFamily="34" charset="0"/>
      <p:regular r:id="rId11"/>
      <p:bold r:id="rId12"/>
      <p:italic r:id="rId13"/>
      <p:boldItalic r:id="rId14"/>
    </p:embeddedFont>
    <p:embeddedFont>
      <p:font typeface="Calibri" panose="020F0502020204030204" pitchFamily="34" charset="0"/>
      <p:regular r:id="rId15"/>
      <p:bold r:id="rId16"/>
      <p:italic r:id="rId17"/>
      <p:boldItalic r:id="rId1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8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56" autoAdjust="0"/>
    <p:restoredTop sz="96473" autoAdjust="0"/>
  </p:normalViewPr>
  <p:slideViewPr>
    <p:cSldViewPr snapToGrid="0">
      <p:cViewPr>
        <p:scale>
          <a:sx n="100" d="100"/>
          <a:sy n="100" d="100"/>
        </p:scale>
        <p:origin x="1866"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openxmlformats.org/officeDocument/2006/relationships/font" Target="fonts/font9.fntdata"/><Relationship Id="rId18"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font" Target="fonts/font3.fntdata"/><Relationship Id="rId12" Type="http://schemas.openxmlformats.org/officeDocument/2006/relationships/font" Target="fonts/font8.fntdata"/><Relationship Id="rId17" Type="http://schemas.openxmlformats.org/officeDocument/2006/relationships/font" Target="fonts/font13.fntdata"/><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font" Target="fonts/font1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font" Target="fonts/font7.fntdata"/><Relationship Id="rId24" Type="http://schemas.openxmlformats.org/officeDocument/2006/relationships/customXml" Target="../customXml/item2.xml"/><Relationship Id="rId5" Type="http://schemas.openxmlformats.org/officeDocument/2006/relationships/font" Target="fonts/font1.fntdata"/><Relationship Id="rId15" Type="http://schemas.openxmlformats.org/officeDocument/2006/relationships/font" Target="fonts/font11.fntdata"/><Relationship Id="rId23" Type="http://schemas.openxmlformats.org/officeDocument/2006/relationships/customXml" Target="../customXml/item1.xml"/><Relationship Id="rId10" Type="http://schemas.openxmlformats.org/officeDocument/2006/relationships/font" Target="fonts/font6.fntdata"/><Relationship Id="rId19" Type="http://schemas.openxmlformats.org/officeDocument/2006/relationships/presProps" Target="presProps.xml"/><Relationship Id="rId4" Type="http://schemas.openxmlformats.org/officeDocument/2006/relationships/notesMaster" Target="notesMasters/notesMaster1.xml"/><Relationship Id="rId9" Type="http://schemas.openxmlformats.org/officeDocument/2006/relationships/font" Target="fonts/font5.fntdata"/><Relationship Id="rId14" Type="http://schemas.openxmlformats.org/officeDocument/2006/relationships/font" Target="fonts/font10.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A5BE85-072B-43EC-A387-4EB817C2BEAA}" type="datetimeFigureOut">
              <a:rPr lang="pt-BR" smtClean="0"/>
              <a:t>22/06/2021</a:t>
            </a:fld>
            <a:endParaRPr lang="pt-BR"/>
          </a:p>
        </p:txBody>
      </p:sp>
      <p:sp>
        <p:nvSpPr>
          <p:cNvPr id="4" name="Espaço Reservado para Imagem de Slide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804368-E570-4023-8D0D-80B25DE5C216}" type="slidenum">
              <a:rPr lang="pt-BR" smtClean="0"/>
              <a:t>‹nº›</a:t>
            </a:fld>
            <a:endParaRPr lang="pt-BR"/>
          </a:p>
        </p:txBody>
      </p:sp>
    </p:spTree>
    <p:extLst>
      <p:ext uri="{BB962C8B-B14F-4D97-AF65-F5344CB8AC3E}">
        <p14:creationId xmlns:p14="http://schemas.microsoft.com/office/powerpoint/2010/main" val="3991109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D804368-E570-4023-8D0D-80B25DE5C216}" type="slidenum">
              <a:rPr lang="pt-BR" smtClean="0"/>
              <a:t>2</a:t>
            </a:fld>
            <a:endParaRPr lang="pt-BR"/>
          </a:p>
        </p:txBody>
      </p:sp>
    </p:spTree>
    <p:extLst>
      <p:ext uri="{BB962C8B-B14F-4D97-AF65-F5344CB8AC3E}">
        <p14:creationId xmlns:p14="http://schemas.microsoft.com/office/powerpoint/2010/main" val="410755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pt-BR"/>
              <a:t>Clique para editar o título mestre</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E1901BE4-3C48-46DB-A822-E10E8A190550}" type="datetimeFigureOut">
              <a:rPr lang="pt-BR" smtClean="0"/>
              <a:t>22/06/2021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02FA412-1D55-4299-A48A-5AEFEB1A1705}" type="slidenum">
              <a:rPr lang="pt-BR" smtClean="0"/>
              <a:t>‹nº›</a:t>
            </a:fld>
            <a:endParaRPr lang="pt-BR"/>
          </a:p>
        </p:txBody>
      </p:sp>
    </p:spTree>
    <p:extLst>
      <p:ext uri="{BB962C8B-B14F-4D97-AF65-F5344CB8AC3E}">
        <p14:creationId xmlns:p14="http://schemas.microsoft.com/office/powerpoint/2010/main" val="151007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1901BE4-3C48-46DB-A822-E10E8A190550}" type="datetimeFigureOut">
              <a:rPr lang="pt-BR" smtClean="0"/>
              <a:t>22/06/2021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02FA412-1D55-4299-A48A-5AEFEB1A1705}" type="slidenum">
              <a:rPr lang="pt-BR" smtClean="0"/>
              <a:t>‹nº›</a:t>
            </a:fld>
            <a:endParaRPr lang="pt-BR"/>
          </a:p>
        </p:txBody>
      </p:sp>
    </p:spTree>
    <p:extLst>
      <p:ext uri="{BB962C8B-B14F-4D97-AF65-F5344CB8AC3E}">
        <p14:creationId xmlns:p14="http://schemas.microsoft.com/office/powerpoint/2010/main" val="792096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1901BE4-3C48-46DB-A822-E10E8A190550}" type="datetimeFigureOut">
              <a:rPr lang="pt-BR" smtClean="0"/>
              <a:t>22/06/2021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02FA412-1D55-4299-A48A-5AEFEB1A1705}" type="slidenum">
              <a:rPr lang="pt-BR" smtClean="0"/>
              <a:t>‹nº›</a:t>
            </a:fld>
            <a:endParaRPr lang="pt-BR"/>
          </a:p>
        </p:txBody>
      </p:sp>
    </p:spTree>
    <p:extLst>
      <p:ext uri="{BB962C8B-B14F-4D97-AF65-F5344CB8AC3E}">
        <p14:creationId xmlns:p14="http://schemas.microsoft.com/office/powerpoint/2010/main" val="1803122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1901BE4-3C48-46DB-A822-E10E8A190550}" type="datetimeFigureOut">
              <a:rPr lang="pt-BR" smtClean="0"/>
              <a:t>22/06/2021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02FA412-1D55-4299-A48A-5AEFEB1A1705}" type="slidenum">
              <a:rPr lang="pt-BR" smtClean="0"/>
              <a:t>‹nº›</a:t>
            </a:fld>
            <a:endParaRPr lang="pt-BR"/>
          </a:p>
        </p:txBody>
      </p:sp>
    </p:spTree>
    <p:extLst>
      <p:ext uri="{BB962C8B-B14F-4D97-AF65-F5344CB8AC3E}">
        <p14:creationId xmlns:p14="http://schemas.microsoft.com/office/powerpoint/2010/main" val="1592138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pt-BR"/>
              <a:t>Clique para editar o título mestre</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E1901BE4-3C48-46DB-A822-E10E8A190550}" type="datetimeFigureOut">
              <a:rPr lang="pt-BR" smtClean="0"/>
              <a:t>22/06/2021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02FA412-1D55-4299-A48A-5AEFEB1A1705}" type="slidenum">
              <a:rPr lang="pt-BR" smtClean="0"/>
              <a:t>‹nº›</a:t>
            </a:fld>
            <a:endParaRPr lang="pt-BR"/>
          </a:p>
        </p:txBody>
      </p:sp>
    </p:spTree>
    <p:extLst>
      <p:ext uri="{BB962C8B-B14F-4D97-AF65-F5344CB8AC3E}">
        <p14:creationId xmlns:p14="http://schemas.microsoft.com/office/powerpoint/2010/main" val="273527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E1901BE4-3C48-46DB-A822-E10E8A190550}" type="datetimeFigureOut">
              <a:rPr lang="pt-BR" smtClean="0"/>
              <a:t>22/06/2021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02FA412-1D55-4299-A48A-5AEFEB1A1705}" type="slidenum">
              <a:rPr lang="pt-BR" smtClean="0"/>
              <a:t>‹nº›</a:t>
            </a:fld>
            <a:endParaRPr lang="pt-BR"/>
          </a:p>
        </p:txBody>
      </p:sp>
    </p:spTree>
    <p:extLst>
      <p:ext uri="{BB962C8B-B14F-4D97-AF65-F5344CB8AC3E}">
        <p14:creationId xmlns:p14="http://schemas.microsoft.com/office/powerpoint/2010/main" val="92937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pt-BR"/>
              <a:t>Editar estilos de texto Mestre</a:t>
            </a:r>
          </a:p>
        </p:txBody>
      </p:sp>
      <p:sp>
        <p:nvSpPr>
          <p:cNvPr id="4" name="Content Placeholder 3"/>
          <p:cNvSpPr>
            <a:spLocks noGrp="1"/>
          </p:cNvSpPr>
          <p:nvPr>
            <p:ph sz="half" idx="2"/>
          </p:nvPr>
        </p:nvSpPr>
        <p:spPr>
          <a:xfrm>
            <a:off x="736456" y="2761381"/>
            <a:ext cx="4523137" cy="406157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pt-BR"/>
              <a:t>Editar estilos de texto Mestre</a:t>
            </a:r>
          </a:p>
        </p:txBody>
      </p:sp>
      <p:sp>
        <p:nvSpPr>
          <p:cNvPr id="6" name="Content Placeholder 5"/>
          <p:cNvSpPr>
            <a:spLocks noGrp="1"/>
          </p:cNvSpPr>
          <p:nvPr>
            <p:ph sz="quarter" idx="4"/>
          </p:nvPr>
        </p:nvSpPr>
        <p:spPr>
          <a:xfrm>
            <a:off x="5412731" y="2761381"/>
            <a:ext cx="4545413" cy="406157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E1901BE4-3C48-46DB-A822-E10E8A190550}" type="datetimeFigureOut">
              <a:rPr lang="pt-BR" smtClean="0"/>
              <a:t>22/06/2021</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702FA412-1D55-4299-A48A-5AEFEB1A1705}" type="slidenum">
              <a:rPr lang="pt-BR" smtClean="0"/>
              <a:t>‹nº›</a:t>
            </a:fld>
            <a:endParaRPr lang="pt-BR"/>
          </a:p>
        </p:txBody>
      </p:sp>
    </p:spTree>
    <p:extLst>
      <p:ext uri="{BB962C8B-B14F-4D97-AF65-F5344CB8AC3E}">
        <p14:creationId xmlns:p14="http://schemas.microsoft.com/office/powerpoint/2010/main" val="1450909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E1901BE4-3C48-46DB-A822-E10E8A190550}" type="datetimeFigureOut">
              <a:rPr lang="pt-BR" smtClean="0"/>
              <a:t>22/06/2021</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702FA412-1D55-4299-A48A-5AEFEB1A1705}" type="slidenum">
              <a:rPr lang="pt-BR" smtClean="0"/>
              <a:t>‹nº›</a:t>
            </a:fld>
            <a:endParaRPr lang="pt-BR"/>
          </a:p>
        </p:txBody>
      </p:sp>
    </p:spTree>
    <p:extLst>
      <p:ext uri="{BB962C8B-B14F-4D97-AF65-F5344CB8AC3E}">
        <p14:creationId xmlns:p14="http://schemas.microsoft.com/office/powerpoint/2010/main" val="3976936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01BE4-3C48-46DB-A822-E10E8A190550}" type="datetimeFigureOut">
              <a:rPr lang="pt-BR" smtClean="0"/>
              <a:t>22/06/2021</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702FA412-1D55-4299-A48A-5AEFEB1A1705}" type="slidenum">
              <a:rPr lang="pt-BR" smtClean="0"/>
              <a:t>‹nº›</a:t>
            </a:fld>
            <a:endParaRPr lang="pt-BR"/>
          </a:p>
        </p:txBody>
      </p:sp>
    </p:spTree>
    <p:extLst>
      <p:ext uri="{BB962C8B-B14F-4D97-AF65-F5344CB8AC3E}">
        <p14:creationId xmlns:p14="http://schemas.microsoft.com/office/powerpoint/2010/main" val="3295356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pt-BR"/>
              <a:t>Clique para editar o título mestre</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pt-BR"/>
              <a:t>Editar estilos de texto Mestre</a:t>
            </a:r>
          </a:p>
        </p:txBody>
      </p:sp>
      <p:sp>
        <p:nvSpPr>
          <p:cNvPr id="5" name="Date Placeholder 4"/>
          <p:cNvSpPr>
            <a:spLocks noGrp="1"/>
          </p:cNvSpPr>
          <p:nvPr>
            <p:ph type="dt" sz="half" idx="10"/>
          </p:nvPr>
        </p:nvSpPr>
        <p:spPr/>
        <p:txBody>
          <a:bodyPr/>
          <a:lstStyle/>
          <a:p>
            <a:fld id="{E1901BE4-3C48-46DB-A822-E10E8A190550}" type="datetimeFigureOut">
              <a:rPr lang="pt-BR" smtClean="0"/>
              <a:t>22/06/2021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02FA412-1D55-4299-A48A-5AEFEB1A1705}" type="slidenum">
              <a:rPr lang="pt-BR" smtClean="0"/>
              <a:t>‹nº›</a:t>
            </a:fld>
            <a:endParaRPr lang="pt-BR"/>
          </a:p>
        </p:txBody>
      </p:sp>
    </p:spTree>
    <p:extLst>
      <p:ext uri="{BB962C8B-B14F-4D97-AF65-F5344CB8AC3E}">
        <p14:creationId xmlns:p14="http://schemas.microsoft.com/office/powerpoint/2010/main" val="2330520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pt-BR"/>
              <a:t>Clique no ícone para adicionar uma imagem</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pt-BR"/>
              <a:t>Editar estilos de texto Mestre</a:t>
            </a:r>
          </a:p>
        </p:txBody>
      </p:sp>
      <p:sp>
        <p:nvSpPr>
          <p:cNvPr id="5" name="Date Placeholder 4"/>
          <p:cNvSpPr>
            <a:spLocks noGrp="1"/>
          </p:cNvSpPr>
          <p:nvPr>
            <p:ph type="dt" sz="half" idx="10"/>
          </p:nvPr>
        </p:nvSpPr>
        <p:spPr/>
        <p:txBody>
          <a:bodyPr/>
          <a:lstStyle/>
          <a:p>
            <a:fld id="{E1901BE4-3C48-46DB-A822-E10E8A190550}" type="datetimeFigureOut">
              <a:rPr lang="pt-BR" smtClean="0"/>
              <a:t>22/06/2021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02FA412-1D55-4299-A48A-5AEFEB1A1705}" type="slidenum">
              <a:rPr lang="pt-BR" smtClean="0"/>
              <a:t>‹nº›</a:t>
            </a:fld>
            <a:endParaRPr lang="pt-BR"/>
          </a:p>
        </p:txBody>
      </p:sp>
    </p:spTree>
    <p:extLst>
      <p:ext uri="{BB962C8B-B14F-4D97-AF65-F5344CB8AC3E}">
        <p14:creationId xmlns:p14="http://schemas.microsoft.com/office/powerpoint/2010/main" val="2036055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E1901BE4-3C48-46DB-A822-E10E8A190550}" type="datetimeFigureOut">
              <a:rPr lang="pt-BR" smtClean="0"/>
              <a:t>22/06/2021</a:t>
            </a:fld>
            <a:endParaRPr lang="pt-BR"/>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702FA412-1D55-4299-A48A-5AEFEB1A1705}" type="slidenum">
              <a:rPr lang="pt-BR" smtClean="0"/>
              <a:t>‹nº›</a:t>
            </a:fld>
            <a:endParaRPr lang="pt-BR"/>
          </a:p>
        </p:txBody>
      </p:sp>
    </p:spTree>
    <p:extLst>
      <p:ext uri="{BB962C8B-B14F-4D97-AF65-F5344CB8AC3E}">
        <p14:creationId xmlns:p14="http://schemas.microsoft.com/office/powerpoint/2010/main" val="4619760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419" y="0"/>
            <a:ext cx="10690394" cy="7559675"/>
            <a:chOff x="1419" y="0"/>
            <a:chExt cx="10690394" cy="7559675"/>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9" y="0"/>
              <a:ext cx="10690394" cy="7559675"/>
            </a:xfrm>
            <a:prstGeom prst="rect">
              <a:avLst/>
            </a:prstGeom>
          </p:spPr>
        </p:pic>
        <p:sp>
          <p:nvSpPr>
            <p:cNvPr id="6" name="CaixaDeTexto 5"/>
            <p:cNvSpPr txBox="1"/>
            <p:nvPr/>
          </p:nvSpPr>
          <p:spPr>
            <a:xfrm>
              <a:off x="5345907" y="965236"/>
              <a:ext cx="5345906" cy="830997"/>
            </a:xfrm>
            <a:prstGeom prst="rect">
              <a:avLst/>
            </a:prstGeom>
            <a:noFill/>
          </p:spPr>
          <p:txBody>
            <a:bodyPr wrap="square" rtlCol="0">
              <a:spAutoFit/>
            </a:bodyPr>
            <a:lstStyle/>
            <a:p>
              <a:pPr algn="ctr"/>
              <a:r>
                <a:rPr lang="ja-JP" altLang="en-US" sz="4800" b="1" dirty="0">
                  <a:solidFill>
                    <a:schemeClr val="bg1"/>
                  </a:solidFill>
                  <a:effectLst>
                    <a:outerShdw blurRad="38100" dist="38100" dir="2700000" algn="tl">
                      <a:srgbClr val="000000">
                        <a:alpha val="43137"/>
                      </a:srgbClr>
                    </a:outerShdw>
                  </a:effectLst>
                  <a:latin typeface="AvenirNext LT Pro Bold" panose="020B0804020202020204"/>
                </a:rPr>
                <a:t>倫理ホットライン</a:t>
              </a:r>
              <a:endParaRPr lang="pt-BR" sz="4800" b="1" dirty="0">
                <a:solidFill>
                  <a:schemeClr val="bg1"/>
                </a:solidFill>
                <a:effectLst>
                  <a:outerShdw blurRad="38100" dist="38100" dir="2700000" algn="tl">
                    <a:srgbClr val="000000">
                      <a:alpha val="43137"/>
                    </a:srgbClr>
                  </a:outerShdw>
                </a:effectLst>
                <a:latin typeface="AvenirNext LT Pro Bold" panose="020B0804020202020204"/>
              </a:endParaRPr>
            </a:p>
          </p:txBody>
        </p:sp>
        <p:sp>
          <p:nvSpPr>
            <p:cNvPr id="7" name="CaixaDeTexto 6"/>
            <p:cNvSpPr txBox="1"/>
            <p:nvPr/>
          </p:nvSpPr>
          <p:spPr>
            <a:xfrm>
              <a:off x="5345907" y="1911241"/>
              <a:ext cx="5345906" cy="338554"/>
            </a:xfrm>
            <a:prstGeom prst="rect">
              <a:avLst/>
            </a:prstGeom>
            <a:noFill/>
          </p:spPr>
          <p:txBody>
            <a:bodyPr wrap="square" rtlCol="0">
              <a:spAutoFit/>
            </a:bodyPr>
            <a:lstStyle/>
            <a:p>
              <a:pPr algn="ctr"/>
              <a:r>
                <a:rPr lang="en-US" sz="1600" dirty="0">
                  <a:latin typeface="AvenirNext LT Pro Bold" panose="020B0804020202020204"/>
                </a:rPr>
                <a:t>1</a:t>
              </a:r>
              <a:r>
                <a:rPr lang="ja-JP" altLang="en-US" sz="1600" b="1" dirty="0">
                  <a:latin typeface="AvenirNext LT Pro Bold" panose="020B0804020202020204"/>
                </a:rPr>
                <a:t>日</a:t>
              </a:r>
              <a:r>
                <a:rPr lang="en-US" sz="1600" dirty="0">
                  <a:latin typeface="AvenirNext LT Pro Bold" panose="020B0804020202020204"/>
                </a:rPr>
                <a:t>24</a:t>
              </a:r>
              <a:r>
                <a:rPr lang="ja-JP" altLang="en-US" sz="1600" b="1" dirty="0">
                  <a:latin typeface="AvenirNext LT Pro Bold" panose="020B0804020202020204"/>
                </a:rPr>
                <a:t>時間</a:t>
              </a:r>
              <a:r>
                <a:rPr lang="ja-JP" altLang="en-US" sz="1600" dirty="0">
                  <a:latin typeface="AvenirNext LT Pro Bold" panose="020B0804020202020204"/>
                </a:rPr>
                <a:t> </a:t>
              </a:r>
              <a:r>
                <a:rPr lang="en-US" sz="1600" dirty="0">
                  <a:latin typeface="AvenirNext LT Pro Bold" panose="020B0804020202020204" pitchFamily="34" charset="0"/>
                </a:rPr>
                <a:t>• </a:t>
              </a:r>
              <a:r>
                <a:rPr lang="en-US" sz="1600" dirty="0">
                  <a:latin typeface="AvenirNext LT Pro Bold" panose="020B0804020202020204"/>
                </a:rPr>
                <a:t>365</a:t>
              </a:r>
              <a:r>
                <a:rPr lang="ja-JP" altLang="en-US" sz="1600" b="1" dirty="0">
                  <a:latin typeface="AvenirNext LT Pro Bold" panose="020B0804020202020204"/>
                </a:rPr>
                <a:t>日</a:t>
              </a:r>
              <a:endParaRPr lang="pt-BR" sz="1600" b="1" dirty="0">
                <a:latin typeface="AvenirNext LT Pro Bold" panose="020B0804020202020204"/>
              </a:endParaRPr>
            </a:p>
          </p:txBody>
        </p:sp>
        <p:sp>
          <p:nvSpPr>
            <p:cNvPr id="8" name="CaixaDeTexto 7"/>
            <p:cNvSpPr txBox="1"/>
            <p:nvPr/>
          </p:nvSpPr>
          <p:spPr>
            <a:xfrm>
              <a:off x="5852175" y="4724708"/>
              <a:ext cx="1620957" cy="523220"/>
            </a:xfrm>
            <a:prstGeom prst="rect">
              <a:avLst/>
            </a:prstGeom>
            <a:noFill/>
          </p:spPr>
          <p:txBody>
            <a:bodyPr wrap="none" rtlCol="0">
              <a:spAutoFit/>
            </a:bodyPr>
            <a:lstStyle/>
            <a:p>
              <a:pPr algn="ctr"/>
              <a:r>
                <a:rPr lang="ja-JP" altLang="en-US" sz="2800" b="1" dirty="0">
                  <a:solidFill>
                    <a:schemeClr val="bg1"/>
                  </a:solidFill>
                  <a:latin typeface="AvenirNext LT Pro Bold" panose="020B0804020202020204"/>
                </a:rPr>
                <a:t>いつでも</a:t>
              </a:r>
              <a:endParaRPr lang="pt-BR" sz="2800" b="1" spc="70" dirty="0">
                <a:solidFill>
                  <a:schemeClr val="bg1"/>
                </a:solidFill>
                <a:latin typeface="AvenirNext LT Pro Bold" panose="020B0804020202020204"/>
              </a:endParaRPr>
            </a:p>
          </p:txBody>
        </p:sp>
        <p:sp>
          <p:nvSpPr>
            <p:cNvPr id="9" name="CaixaDeTexto 8"/>
            <p:cNvSpPr txBox="1"/>
            <p:nvPr/>
          </p:nvSpPr>
          <p:spPr>
            <a:xfrm>
              <a:off x="5833125" y="5127232"/>
              <a:ext cx="1415772" cy="461665"/>
            </a:xfrm>
            <a:prstGeom prst="rect">
              <a:avLst/>
            </a:prstGeom>
            <a:noFill/>
          </p:spPr>
          <p:txBody>
            <a:bodyPr wrap="none" rtlCol="0">
              <a:spAutoFit/>
            </a:bodyPr>
            <a:lstStyle/>
            <a:p>
              <a:r>
                <a:rPr lang="ja-JP" altLang="en-US" sz="2400" dirty="0">
                  <a:solidFill>
                    <a:schemeClr val="bg1"/>
                  </a:solidFill>
                </a:rPr>
                <a:t>どこでも</a:t>
              </a:r>
              <a:endParaRPr lang="pt-BR" sz="2400" spc="60" dirty="0">
                <a:solidFill>
                  <a:schemeClr val="bg1"/>
                </a:solidFill>
                <a:latin typeface="AvenirNext LT Pro Regular" panose="020B0504020202020204" pitchFamily="34" charset="0"/>
              </a:endParaRPr>
            </a:p>
          </p:txBody>
        </p:sp>
        <p:sp>
          <p:nvSpPr>
            <p:cNvPr id="10" name="CaixaDeTexto 9"/>
            <p:cNvSpPr txBox="1"/>
            <p:nvPr/>
          </p:nvSpPr>
          <p:spPr>
            <a:xfrm>
              <a:off x="5833125" y="5456365"/>
              <a:ext cx="2339102" cy="461665"/>
            </a:xfrm>
            <a:prstGeom prst="rect">
              <a:avLst/>
            </a:prstGeom>
            <a:noFill/>
          </p:spPr>
          <p:txBody>
            <a:bodyPr wrap="none" rtlCol="0">
              <a:spAutoFit/>
            </a:bodyPr>
            <a:lstStyle/>
            <a:p>
              <a:r>
                <a:rPr lang="ja-JP" altLang="en-US" sz="2400" dirty="0">
                  <a:solidFill>
                    <a:schemeClr val="bg1"/>
                  </a:solidFill>
                </a:rPr>
                <a:t>私たちはいます</a:t>
              </a:r>
              <a:endParaRPr lang="pt-BR" sz="2400" spc="60" dirty="0">
                <a:solidFill>
                  <a:schemeClr val="bg1"/>
                </a:solidFill>
                <a:latin typeface="AvenirNext LT Pro Regular" panose="020B0504020202020204" pitchFamily="34" charset="0"/>
              </a:endParaRPr>
            </a:p>
          </p:txBody>
        </p:sp>
        <p:sp>
          <p:nvSpPr>
            <p:cNvPr id="11" name="CaixaDeTexto 10"/>
            <p:cNvSpPr txBox="1"/>
            <p:nvPr/>
          </p:nvSpPr>
          <p:spPr>
            <a:xfrm>
              <a:off x="5833125" y="5801177"/>
              <a:ext cx="3570208" cy="461665"/>
            </a:xfrm>
            <a:prstGeom prst="rect">
              <a:avLst/>
            </a:prstGeom>
            <a:noFill/>
          </p:spPr>
          <p:txBody>
            <a:bodyPr wrap="none" rtlCol="0">
              <a:spAutoFit/>
            </a:bodyPr>
            <a:lstStyle/>
            <a:p>
              <a:r>
                <a:rPr lang="ja-JP" altLang="en-US" sz="2400" dirty="0">
                  <a:solidFill>
                    <a:schemeClr val="bg1"/>
                  </a:solidFill>
                </a:rPr>
                <a:t>あなたの話を聞くために</a:t>
              </a:r>
              <a:endParaRPr lang="pt-BR" sz="2400" spc="60" dirty="0">
                <a:solidFill>
                  <a:schemeClr val="bg1"/>
                </a:solidFill>
                <a:latin typeface="AvenirNext LT Pro Regular" panose="020B0504020202020204" pitchFamily="34" charset="0"/>
              </a:endParaRPr>
            </a:p>
          </p:txBody>
        </p:sp>
        <p:cxnSp>
          <p:nvCxnSpPr>
            <p:cNvPr id="12" name="Conector reto 11"/>
            <p:cNvCxnSpPr/>
            <p:nvPr/>
          </p:nvCxnSpPr>
          <p:spPr>
            <a:xfrm>
              <a:off x="5345907" y="73"/>
              <a:ext cx="0" cy="7559529"/>
            </a:xfrm>
            <a:prstGeom prst="line">
              <a:avLst/>
            </a:prstGeom>
            <a:ln>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4787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0" y="73"/>
            <a:ext cx="10691813" cy="7559529"/>
            <a:chOff x="0" y="73"/>
            <a:chExt cx="10691813" cy="7559529"/>
          </a:xfrm>
        </p:grpSpPr>
        <p:pic>
          <p:nvPicPr>
            <p:cNvPr id="11" name="Image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
              <a:ext cx="10691813" cy="7559529"/>
            </a:xfrm>
            <a:prstGeom prst="rect">
              <a:avLst/>
            </a:prstGeom>
          </p:spPr>
        </p:pic>
        <p:sp>
          <p:nvSpPr>
            <p:cNvPr id="5" name="CaixaDeTexto 4"/>
            <p:cNvSpPr txBox="1"/>
            <p:nvPr/>
          </p:nvSpPr>
          <p:spPr>
            <a:xfrm>
              <a:off x="696130" y="802771"/>
              <a:ext cx="3953647" cy="3939540"/>
            </a:xfrm>
            <a:prstGeom prst="rect">
              <a:avLst/>
            </a:prstGeom>
            <a:noFill/>
          </p:spPr>
          <p:txBody>
            <a:bodyPr wrap="square" rtlCol="0">
              <a:spAutoFit/>
            </a:bodyPr>
            <a:lstStyle/>
            <a:p>
              <a:pPr algn="just">
                <a:lnSpc>
                  <a:spcPts val="2500"/>
                </a:lnSpc>
              </a:pPr>
              <a:r>
                <a:rPr lang="ja-JP" altLang="en-US" sz="1400" b="1" dirty="0">
                  <a:solidFill>
                    <a:schemeClr val="tx1">
                      <a:lumMod val="75000"/>
                      <a:lumOff val="25000"/>
                    </a:schemeClr>
                  </a:solidFill>
                </a:rPr>
                <a:t>もしあなた自身が倫理的なジレンマに直面した場合、倫理ホットラインがあります</a:t>
              </a:r>
              <a:r>
                <a:rPr lang="ja-JP" altLang="en-US" sz="1400" dirty="0">
                  <a:solidFill>
                    <a:schemeClr val="tx1">
                      <a:lumMod val="75000"/>
                      <a:lumOff val="25000"/>
                    </a:schemeClr>
                  </a:solidFill>
                </a:rPr>
                <a:t>。</a:t>
              </a:r>
              <a:endParaRPr lang="en-US" altLang="ja-JP" sz="1400" dirty="0">
                <a:solidFill>
                  <a:schemeClr val="tx1">
                    <a:lumMod val="75000"/>
                    <a:lumOff val="25000"/>
                  </a:schemeClr>
                </a:solidFill>
              </a:endParaRPr>
            </a:p>
            <a:p>
              <a:pPr algn="just">
                <a:lnSpc>
                  <a:spcPts val="2500"/>
                </a:lnSpc>
              </a:pPr>
              <a:r>
                <a:rPr lang="ja-JP" altLang="en-US" sz="1400" dirty="0">
                  <a:solidFill>
                    <a:schemeClr val="tx1">
                      <a:lumMod val="75000"/>
                      <a:lumOff val="25000"/>
                    </a:schemeClr>
                  </a:solidFill>
                </a:rPr>
                <a:t>例えば、賄賂の授受、詐欺、マネーロンダリングの危険性、不正会計、独占禁止法違反、会社の資産や資材の悪用、利害衝突、贈答品や接待の乱用、機密情報の暴露、不公平な扱い、仕返し、脅迫、モラルハラスメント、セクシュアルハラスメント、また類似する状況など、疑わしい深刻な懸念を報告することができます。</a:t>
              </a:r>
              <a:endParaRPr lang="en-US" altLang="ja-JP" sz="1400" dirty="0">
                <a:solidFill>
                  <a:schemeClr val="tx1">
                    <a:lumMod val="75000"/>
                    <a:lumOff val="25000"/>
                  </a:schemeClr>
                </a:solidFill>
              </a:endParaRPr>
            </a:p>
            <a:p>
              <a:pPr algn="just">
                <a:lnSpc>
                  <a:spcPts val="2500"/>
                </a:lnSpc>
              </a:pPr>
              <a:r>
                <a:rPr lang="ja-JP" altLang="en-US" sz="1400" dirty="0">
                  <a:solidFill>
                    <a:schemeClr val="tx1">
                      <a:lumMod val="75000"/>
                      <a:lumOff val="25000"/>
                    </a:schemeClr>
                  </a:solidFill>
                </a:rPr>
                <a:t>ブリンクス倫理規定に対する違反の疑いがあれば、いかなる場合も倫理ホットラインを通して報告する必要があります。</a:t>
              </a:r>
              <a:endParaRPr lang="pt-BR" sz="1300" spc="-40" dirty="0">
                <a:solidFill>
                  <a:schemeClr val="tx1">
                    <a:lumMod val="75000"/>
                    <a:lumOff val="25000"/>
                  </a:schemeClr>
                </a:solidFill>
                <a:latin typeface="AvenirNext LT Pro Regular" panose="020B0504020202020204" pitchFamily="34" charset="0"/>
              </a:endParaRPr>
            </a:p>
          </p:txBody>
        </p:sp>
        <p:sp>
          <p:nvSpPr>
            <p:cNvPr id="6" name="Retângulo 5"/>
            <p:cNvSpPr/>
            <p:nvPr/>
          </p:nvSpPr>
          <p:spPr>
            <a:xfrm>
              <a:off x="260869" y="5689967"/>
              <a:ext cx="4824170" cy="1615827"/>
            </a:xfrm>
            <a:custGeom>
              <a:avLst/>
              <a:gdLst>
                <a:gd name="connsiteX0" fmla="*/ 0 w 4372286"/>
                <a:gd name="connsiteY0" fmla="*/ 0 h 1892826"/>
                <a:gd name="connsiteX1" fmla="*/ 4372286 w 4372286"/>
                <a:gd name="connsiteY1" fmla="*/ 0 h 1892826"/>
                <a:gd name="connsiteX2" fmla="*/ 4372286 w 4372286"/>
                <a:gd name="connsiteY2" fmla="*/ 1892826 h 1892826"/>
                <a:gd name="connsiteX3" fmla="*/ 0 w 4372286"/>
                <a:gd name="connsiteY3" fmla="*/ 1892826 h 1892826"/>
                <a:gd name="connsiteX4" fmla="*/ 0 w 4372286"/>
                <a:gd name="connsiteY4" fmla="*/ 0 h 1892826"/>
                <a:gd name="connsiteX0" fmla="*/ 0 w 4372286"/>
                <a:gd name="connsiteY0" fmla="*/ 0 h 1892826"/>
                <a:gd name="connsiteX1" fmla="*/ 1023030 w 4372286"/>
                <a:gd name="connsiteY1" fmla="*/ 0 h 1892826"/>
                <a:gd name="connsiteX2" fmla="*/ 4372286 w 4372286"/>
                <a:gd name="connsiteY2" fmla="*/ 1892826 h 1892826"/>
                <a:gd name="connsiteX3" fmla="*/ 0 w 4372286"/>
                <a:gd name="connsiteY3" fmla="*/ 1892826 h 1892826"/>
                <a:gd name="connsiteX4" fmla="*/ 0 w 4372286"/>
                <a:gd name="connsiteY4" fmla="*/ 0 h 1892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2286" h="1892826">
                  <a:moveTo>
                    <a:pt x="0" y="0"/>
                  </a:moveTo>
                  <a:lnTo>
                    <a:pt x="1023030" y="0"/>
                  </a:lnTo>
                  <a:lnTo>
                    <a:pt x="4372286" y="1892826"/>
                  </a:lnTo>
                  <a:lnTo>
                    <a:pt x="0" y="1892826"/>
                  </a:lnTo>
                  <a:lnTo>
                    <a:pt x="0" y="0"/>
                  </a:lnTo>
                  <a:close/>
                </a:path>
              </a:pathLst>
            </a:custGeom>
          </p:spPr>
          <p:txBody>
            <a:bodyPr wrap="square">
              <a:spAutoFit/>
            </a:bodyPr>
            <a:lstStyle/>
            <a:p>
              <a:pPr>
                <a:lnSpc>
                  <a:spcPct val="150000"/>
                </a:lnSpc>
              </a:pPr>
              <a:r>
                <a:rPr lang="ja-JP" altLang="en-US" sz="1100" dirty="0">
                  <a:solidFill>
                    <a:srgbClr val="002060"/>
                  </a:solidFill>
                  <a:latin typeface="AvenirNext LT Pro UltLight"/>
                </a:rPr>
                <a:t>倫理ホットラインは独立した企</a:t>
              </a:r>
              <a:endParaRPr lang="en-US" altLang="ja-JP" sz="1100" dirty="0">
                <a:solidFill>
                  <a:srgbClr val="002060"/>
                </a:solidFill>
                <a:latin typeface="AvenirNext LT Pro UltLight"/>
              </a:endParaRPr>
            </a:p>
            <a:p>
              <a:pPr>
                <a:lnSpc>
                  <a:spcPct val="150000"/>
                </a:lnSpc>
              </a:pPr>
              <a:r>
                <a:rPr lang="ja-JP" altLang="en-US" sz="1100" dirty="0">
                  <a:solidFill>
                    <a:srgbClr val="002060"/>
                  </a:solidFill>
                  <a:latin typeface="AvenirNext LT Pro UltLight"/>
                </a:rPr>
                <a:t>業で運営されています。すべての申</a:t>
              </a:r>
              <a:endParaRPr lang="en-US" altLang="ja-JP" sz="1100" dirty="0">
                <a:solidFill>
                  <a:srgbClr val="002060"/>
                </a:solidFill>
                <a:latin typeface="AvenirNext LT Pro UltLight"/>
              </a:endParaRPr>
            </a:p>
            <a:p>
              <a:pPr>
                <a:lnSpc>
                  <a:spcPct val="150000"/>
                </a:lnSpc>
              </a:pPr>
              <a:r>
                <a:rPr lang="ja-JP" altLang="en-US" sz="1100" dirty="0">
                  <a:solidFill>
                    <a:srgbClr val="002060"/>
                  </a:solidFill>
                  <a:latin typeface="AvenirNext LT Pro UltLight"/>
                </a:rPr>
                <a:t>し立てがブリンクス倫理コンプライアンスグループ</a:t>
              </a:r>
              <a:endParaRPr lang="en-US" altLang="ja-JP" sz="1100" dirty="0">
                <a:solidFill>
                  <a:srgbClr val="002060"/>
                </a:solidFill>
                <a:latin typeface="AvenirNext LT Pro UltLight"/>
              </a:endParaRPr>
            </a:p>
            <a:p>
              <a:pPr>
                <a:lnSpc>
                  <a:spcPct val="150000"/>
                </a:lnSpc>
              </a:pPr>
              <a:r>
                <a:rPr lang="ja-JP" altLang="en-US" sz="1100" dirty="0">
                  <a:solidFill>
                    <a:srgbClr val="002060"/>
                  </a:solidFill>
                  <a:latin typeface="AvenirNext LT Pro UltLight"/>
                </a:rPr>
                <a:t>によって内密に取り扱われていると自信をもって言うことが</a:t>
              </a:r>
              <a:endParaRPr lang="en-US" altLang="ja-JP" sz="1100" dirty="0">
                <a:solidFill>
                  <a:srgbClr val="002060"/>
                </a:solidFill>
                <a:latin typeface="AvenirNext LT Pro UltLight"/>
              </a:endParaRPr>
            </a:p>
            <a:p>
              <a:pPr>
                <a:lnSpc>
                  <a:spcPct val="150000"/>
                </a:lnSpc>
              </a:pPr>
              <a:r>
                <a:rPr lang="ja-JP" altLang="en-US" sz="1100" dirty="0">
                  <a:solidFill>
                    <a:srgbClr val="002060"/>
                  </a:solidFill>
                  <a:latin typeface="AvenirNext LT Pro UltLight"/>
                </a:rPr>
                <a:t>できます。匿名で通報したい場合にも、あなたを特定する情報はブリンクスに提供されませんのでご安心いただけます。</a:t>
              </a:r>
              <a:endParaRPr lang="pt-BR" sz="1100" b="1" dirty="0">
                <a:solidFill>
                  <a:srgbClr val="002060"/>
                </a:solidFill>
                <a:latin typeface="AvenirNext LT Pro UltLight"/>
              </a:endParaRPr>
            </a:p>
          </p:txBody>
        </p:sp>
        <p:sp>
          <p:nvSpPr>
            <p:cNvPr id="8" name="Retângulo 7"/>
            <p:cNvSpPr/>
            <p:nvPr/>
          </p:nvSpPr>
          <p:spPr>
            <a:xfrm>
              <a:off x="6181188" y="4148876"/>
              <a:ext cx="3855041" cy="794705"/>
            </a:xfrm>
            <a:prstGeom prst="rect">
              <a:avLst/>
            </a:prstGeom>
          </p:spPr>
          <p:txBody>
            <a:bodyPr wrap="square">
              <a:spAutoFit/>
            </a:bodyPr>
            <a:lstStyle/>
            <a:p>
              <a:pPr algn="ctr">
                <a:lnSpc>
                  <a:spcPct val="150000"/>
                </a:lnSpc>
              </a:pPr>
              <a:r>
                <a:rPr lang="ja-JP" altLang="en-US" sz="1600" b="1" dirty="0">
                  <a:solidFill>
                    <a:schemeClr val="bg1">
                      <a:lumMod val="50000"/>
                    </a:schemeClr>
                  </a:solidFill>
                  <a:latin typeface="AvenirNext LT Pro Regular" panose="020B0504020202020204"/>
                </a:rPr>
                <a:t>内密に懸念事項を提起して下さい。</a:t>
              </a:r>
              <a:endParaRPr lang="en-US" altLang="ja-JP" sz="1600" b="1" dirty="0">
                <a:solidFill>
                  <a:schemeClr val="bg1">
                    <a:lumMod val="50000"/>
                  </a:schemeClr>
                </a:solidFill>
                <a:latin typeface="AvenirNext LT Pro Regular" panose="020B0504020202020204"/>
              </a:endParaRPr>
            </a:p>
            <a:p>
              <a:pPr algn="ctr">
                <a:lnSpc>
                  <a:spcPct val="150000"/>
                </a:lnSpc>
              </a:pPr>
              <a:r>
                <a:rPr lang="ja-JP" altLang="en-US" sz="1600" b="1" dirty="0">
                  <a:solidFill>
                    <a:schemeClr val="bg1">
                      <a:lumMod val="50000"/>
                    </a:schemeClr>
                  </a:solidFill>
                  <a:latin typeface="AvenirNext LT Pro Regular" panose="020B0504020202020204"/>
                </a:rPr>
                <a:t>あなたは報復から守られています。</a:t>
              </a:r>
              <a:endParaRPr lang="pt-BR" sz="1500" b="1" dirty="0">
                <a:solidFill>
                  <a:schemeClr val="bg1">
                    <a:lumMod val="50000"/>
                  </a:schemeClr>
                </a:solidFill>
                <a:latin typeface="AvenirNext LT Pro Regular" panose="020B0504020202020204"/>
              </a:endParaRPr>
            </a:p>
          </p:txBody>
        </p:sp>
        <p:sp>
          <p:nvSpPr>
            <p:cNvPr id="9" name="CaixaDeTexto 8"/>
            <p:cNvSpPr txBox="1"/>
            <p:nvPr/>
          </p:nvSpPr>
          <p:spPr>
            <a:xfrm>
              <a:off x="6294202" y="3116991"/>
              <a:ext cx="3521413" cy="646331"/>
            </a:xfrm>
            <a:prstGeom prst="rect">
              <a:avLst/>
            </a:prstGeom>
            <a:noFill/>
          </p:spPr>
          <p:txBody>
            <a:bodyPr wrap="square" lIns="0" rIns="0" rtlCol="0">
              <a:spAutoFit/>
            </a:bodyPr>
            <a:lstStyle/>
            <a:p>
              <a:pPr algn="ctr"/>
              <a:r>
                <a:rPr lang="pt-BR" sz="3600" spc="-50" dirty="0">
                  <a:solidFill>
                    <a:srgbClr val="004899"/>
                  </a:solidFill>
                  <a:latin typeface="AvenirNext LT Pro Bold" panose="020B0804020202020204" pitchFamily="34" charset="0"/>
                </a:rPr>
                <a:t>0800 300 3271</a:t>
              </a:r>
            </a:p>
          </p:txBody>
        </p:sp>
        <p:sp>
          <p:nvSpPr>
            <p:cNvPr id="10" name="Retângulo 9"/>
            <p:cNvSpPr/>
            <p:nvPr/>
          </p:nvSpPr>
          <p:spPr>
            <a:xfrm>
              <a:off x="5348288" y="5177966"/>
              <a:ext cx="5343525" cy="646331"/>
            </a:xfrm>
            <a:prstGeom prst="rect">
              <a:avLst/>
            </a:prstGeom>
          </p:spPr>
          <p:txBody>
            <a:bodyPr wrap="square">
              <a:spAutoFit/>
            </a:bodyPr>
            <a:lstStyle/>
            <a:p>
              <a:pPr algn="ctr">
                <a:lnSpc>
                  <a:spcPct val="150000"/>
                </a:lnSpc>
              </a:pPr>
              <a:r>
                <a:rPr lang="ja-JP" altLang="en-US" sz="1200" spc="100" dirty="0">
                  <a:solidFill>
                    <a:srgbClr val="004899"/>
                  </a:solidFill>
                  <a:latin typeface="AvenirNext LT Pro Regular" panose="020B0504020202020204"/>
                </a:rPr>
                <a:t>日本語と英語でのお問い合わせ</a:t>
              </a:r>
              <a:endParaRPr lang="en-US" altLang="ja-JP" sz="1200" spc="100" dirty="0">
                <a:solidFill>
                  <a:srgbClr val="004899"/>
                </a:solidFill>
                <a:latin typeface="AvenirNext LT Pro Regular" panose="020B0504020202020204"/>
              </a:endParaRPr>
            </a:p>
            <a:p>
              <a:pPr algn="ctr">
                <a:lnSpc>
                  <a:spcPct val="150000"/>
                </a:lnSpc>
              </a:pPr>
              <a:r>
                <a:rPr lang="pt-BR" sz="1200" spc="100" dirty="0">
                  <a:solidFill>
                    <a:srgbClr val="004899"/>
                  </a:solidFill>
                  <a:latin typeface="AvenirNext LT Pro Regular" panose="020B0504020202020204"/>
                </a:rPr>
                <a:t>Contact in Japanese and English</a:t>
              </a:r>
            </a:p>
          </p:txBody>
        </p:sp>
        <p:cxnSp>
          <p:nvCxnSpPr>
            <p:cNvPr id="12" name="Conector reto 11"/>
            <p:cNvCxnSpPr/>
            <p:nvPr/>
          </p:nvCxnSpPr>
          <p:spPr>
            <a:xfrm>
              <a:off x="5345907" y="73"/>
              <a:ext cx="0" cy="7559529"/>
            </a:xfrm>
            <a:prstGeom prst="line">
              <a:avLst/>
            </a:prstGeom>
            <a:ln>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3" name="Image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0363" y="6061557"/>
              <a:ext cx="967190" cy="1080000"/>
            </a:xfrm>
            <a:prstGeom prst="rect">
              <a:avLst/>
            </a:prstGeom>
          </p:spPr>
        </p:pic>
      </p:grpSp>
    </p:spTree>
    <p:extLst>
      <p:ext uri="{BB962C8B-B14F-4D97-AF65-F5344CB8AC3E}">
        <p14:creationId xmlns:p14="http://schemas.microsoft.com/office/powerpoint/2010/main" val="3682916961"/>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F0DCEEBC8A1F241BEE6AB5FEF9836C7" ma:contentTypeVersion="13" ma:contentTypeDescription="Crie um novo documento." ma:contentTypeScope="" ma:versionID="f40519d6658826cc2a0af0ef05225073">
  <xsd:schema xmlns:xsd="http://www.w3.org/2001/XMLSchema" xmlns:xs="http://www.w3.org/2001/XMLSchema" xmlns:p="http://schemas.microsoft.com/office/2006/metadata/properties" xmlns:ns2="5b5f3cac-30e6-4343-8ff9-ef13b9759b0a" xmlns:ns3="d72f38c8-9d45-418d-92dd-8a67773138de" targetNamespace="http://schemas.microsoft.com/office/2006/metadata/properties" ma:root="true" ma:fieldsID="ba1ad8a3aab49a6383bfe77ea28fe776" ns2:_="" ns3:_="">
    <xsd:import namespace="5b5f3cac-30e6-4343-8ff9-ef13b9759b0a"/>
    <xsd:import namespace="d72f38c8-9d45-418d-92dd-8a67773138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5f3cac-30e6-4343-8ff9-ef13b9759b0a" elementFormDefault="qualified">
    <xsd:import namespace="http://schemas.microsoft.com/office/2006/documentManagement/types"/>
    <xsd:import namespace="http://schemas.microsoft.com/office/infopath/2007/PartnerControls"/>
    <xsd:element name="SharedWithUsers" ma:index="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hes de Compartilhado Com"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2f38c8-9d45-418d-92dd-8a67773138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99CAC73-B7E9-40C3-915D-2BA4B4934B6F}"/>
</file>

<file path=customXml/itemProps2.xml><?xml version="1.0" encoding="utf-8"?>
<ds:datastoreItem xmlns:ds="http://schemas.openxmlformats.org/officeDocument/2006/customXml" ds:itemID="{AEEAB5EE-EB4C-4FFB-AD81-D484241E4AE6}"/>
</file>

<file path=customXml/itemProps3.xml><?xml version="1.0" encoding="utf-8"?>
<ds:datastoreItem xmlns:ds="http://schemas.openxmlformats.org/officeDocument/2006/customXml" ds:itemID="{4EC01666-CC85-4EDE-BBD8-9EC0D3576BEF}"/>
</file>

<file path=docProps/app.xml><?xml version="1.0" encoding="utf-8"?>
<Properties xmlns="http://schemas.openxmlformats.org/officeDocument/2006/extended-properties" xmlns:vt="http://schemas.openxmlformats.org/officeDocument/2006/docPropsVTypes">
  <Template>Office Theme</Template>
  <TotalTime>451</TotalTime>
  <Words>468</Words>
  <Application>Microsoft Office PowerPoint</Application>
  <PresentationFormat>Personalizar</PresentationFormat>
  <Paragraphs>20</Paragraphs>
  <Slides>2</Slides>
  <Notes>1</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2</vt:i4>
      </vt:variant>
    </vt:vector>
  </HeadingPairs>
  <TitlesOfParts>
    <vt:vector size="10" baseType="lpstr">
      <vt:lpstr>AvenirNext LT Pro UltLight</vt:lpstr>
      <vt:lpstr>Arial</vt:lpstr>
      <vt:lpstr>游ゴシック</vt:lpstr>
      <vt:lpstr>Calibri Light</vt:lpstr>
      <vt:lpstr>AvenirNext LT Pro Bold</vt:lpstr>
      <vt:lpstr>AvenirNext LT Pro Regular</vt:lpstr>
      <vt:lpstr>Calibri</vt:lpstr>
      <vt:lpstr>Tema do Office</vt:lpstr>
      <vt:lpstr>Apresentação do PowerPoint</vt:lpstr>
      <vt:lpstr>Apresentação do PowerPoint</vt:lpstr>
    </vt:vector>
  </TitlesOfParts>
  <Company>SRV-SCCM2</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Leonardo de Oliveira Andrade</dc:creator>
  <cp:lastModifiedBy>Anderson Crystiano de Araujo Rocha</cp:lastModifiedBy>
  <cp:revision>25</cp:revision>
  <dcterms:created xsi:type="dcterms:W3CDTF">2021-04-09T18:42:33Z</dcterms:created>
  <dcterms:modified xsi:type="dcterms:W3CDTF">2021-06-22T20:11:09Z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0x0101005F0DCEEBC8A1F241BEE6AB5FEF9836C7</vt:lpwstr>
  </property>
</Properties>
</file>