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D8D29173-06BF-49D1-9C20-F6DEEA2C311F}"/>
    <pc:docChg chg="modSld">
      <pc:chgData name="Pamela McCloud" userId="73b4b836-8331-41af-a755-0ca49410e3b4" providerId="ADAL" clId="{D8D29173-06BF-49D1-9C20-F6DEEA2C311F}" dt="2023-12-30T22:38:20.211" v="0"/>
      <pc:docMkLst>
        <pc:docMk/>
      </pc:docMkLst>
      <pc:sldChg chg="addSp modSp">
        <pc:chgData name="Pamela McCloud" userId="73b4b836-8331-41af-a755-0ca49410e3b4" providerId="ADAL" clId="{D8D29173-06BF-49D1-9C20-F6DEEA2C311F}" dt="2023-12-30T22:38:20.211" v="0"/>
        <pc:sldMkLst>
          <pc:docMk/>
          <pc:sldMk cId="3581906436" sldId="256"/>
        </pc:sldMkLst>
        <pc:spChg chg="add mod">
          <ac:chgData name="Pamela McCloud" userId="73b4b836-8331-41af-a755-0ca49410e3b4" providerId="ADAL" clId="{D8D29173-06BF-49D1-9C20-F6DEEA2C311F}" dt="2023-12-30T22:38:20.211" v="0"/>
          <ac:spMkLst>
            <pc:docMk/>
            <pc:sldMk cId="3581906436" sldId="256"/>
            <ac:spMk id="4" creationId="{76C56CCB-012F-20B7-C53E-3AD2EF1C67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Modificare i moduli di testo Mestre</a:t>
            </a:r>
          </a:p>
          <a:p>
            <a:pPr lvl="1"/>
            <a:r>
              <a:rPr lang="pt-BR"/>
              <a:t>Livello secondario</a:t>
            </a:r>
          </a:p>
          <a:p>
            <a:pPr lvl="2"/>
            <a:r>
              <a:rPr lang="pt-BR"/>
              <a:t>Terzo livello</a:t>
            </a:r>
          </a:p>
          <a:p>
            <a:pPr lvl="3"/>
            <a:r>
              <a:rPr lang="pt-BR"/>
              <a:t>Quarto livello</a:t>
            </a:r>
          </a:p>
          <a:p>
            <a:pPr lvl="4"/>
            <a:r>
              <a:rPr lang="pt-BR"/>
              <a:t>Quinto livello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368425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3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Linea di Etica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462438" y="6976709"/>
              <a:ext cx="1827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dappertutto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717466" y="7325167"/>
              <a:ext cx="1573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siamo qui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234963" y="7673625"/>
              <a:ext cx="2055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per ascoltarti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91021" y="8755583"/>
              <a:ext cx="4256048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spc="-40" noProof="1">
                  <a:latin typeface="AvenirNext LT Pro Regular" panose="020B0504020202020204" pitchFamily="34" charset="0"/>
                </a:rPr>
                <a:t>Se vi trovate di fronte a un dilemma etico</a:t>
              </a:r>
              <a:r>
                <a:rPr lang="pt-BR" sz="1500" spc="-40" noProof="1">
                  <a:latin typeface="AvenirNext LT Pro Regular" panose="020B0504020202020204" pitchFamily="34" charset="0"/>
                </a:rPr>
                <a:t>, la Hotline Etica è a vostra disposizione. Potete segnalare preoccupazioni gravi come sospetti di corruzione, frode, rischio di riciclaggio di denaro, irregolarità contabili, violazioni antitrust, uso improprio di beni e risorse, conflitti di interesse, uso improprio di regali e intrattenimenti, divulgazione di informazioni sensibili, discriminazione, ritorsioni, minacce, molestie morali o sessuali e situazioni simili.  Qualsiasi sospetta violazione del Codice Etico della Brink's deve essere segnalata attraverso la Hotline Etica.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391917"/>
              <a:ext cx="10691813" cy="600164"/>
            </a:xfrm>
            <a:prstGeom prst="rect">
              <a:avLst/>
            </a:prstGeom>
            <a:noFill/>
          </p:spPr>
          <p:txBody>
            <a:bodyPr wrap="square" lIns="1620000" rIns="1620000" rtlCol="0">
              <a:spAutoFit/>
            </a:bodyPr>
            <a:lstStyle/>
            <a:p>
              <a:pPr algn="ctr"/>
              <a:r>
                <a:rPr lang="pt-BR" sz="11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La hotline etica è gestita da una società indipendente. Potete essere certi che tutti i reclami saranno trattati in modo confidenziale dal Gruppo di Etica e Conformità della Brink's. Puoi anche essere sicuro che se scegli di fare un rapporto anonimo, le tue informazioni di identificazione non saranno condivise con Brink's.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2912128"/>
              <a:ext cx="106918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spc="70" noProof="1">
                  <a:latin typeface="AvenirNext LT Pro Bold" panose="020B0804020202020204" pitchFamily="34" charset="0"/>
                </a:rPr>
                <a:t>24 ore al giorno - 365 giorni all'anno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741072" y="10475480"/>
              <a:ext cx="3871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Sollevare le sue preoccupazioni in modo confidenziale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607012" y="10725353"/>
              <a:ext cx="2137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Sarete protetti dalle ritorsioni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324929" y="9447543"/>
              <a:ext cx="46746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4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+1 877 275 4585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090" y="8466297"/>
              <a:ext cx="743184" cy="829869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7026910" y="6570267"/>
              <a:ext cx="3267825" cy="446522"/>
            </a:xfrm>
            <a:prstGeom prst="rect">
              <a:avLst/>
            </a:prstGeom>
            <a:solidFill>
              <a:srgbClr val="FDC70D"/>
            </a:solidFill>
            <a:ln>
              <a:noFill/>
            </a:ln>
            <a:effectLst>
              <a:softEdge rad="101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1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014546" y="6564405"/>
              <a:ext cx="32880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200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In qualsiasi momento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" y="12841771"/>
              <a:ext cx="106914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English, Spanish and French  |  </a:t>
              </a:r>
              <a:r>
                <a:rPr lang="fr-FR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en anglais, espagnol et français  </a:t>
              </a:r>
              <a:r>
                <a:rPr lang="en-US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 </a:t>
              </a:r>
              <a:r>
                <a:rPr lang="es-419" sz="1400" b="1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inglés, español y francés</a:t>
              </a:r>
            </a:p>
          </p:txBody>
        </p:sp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76C56CCB-012F-20B7-C53E-3AD2EF1C673A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839497-63E2-433F-9719-F670CE132A86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customXml/itemProps2.xml><?xml version="1.0" encoding="utf-8"?>
<ds:datastoreItem xmlns:ds="http://schemas.openxmlformats.org/officeDocument/2006/customXml" ds:itemID="{454157E9-945A-4BDB-AAAE-5B53994F55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26F8E-1C2D-4D7B-8515-2C2618119A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208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35</cp:revision>
  <dcterms:created xsi:type="dcterms:W3CDTF">2021-04-09T18:42:33Z</dcterms:created>
  <dcterms:modified xsi:type="dcterms:W3CDTF">2023-12-30T22:38:23Z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