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Bold" panose="020B0804020202020204" pitchFamily="34" charset="0"/>
      <p:bold r:id="rId4"/>
    </p:embeddedFont>
    <p:embeddedFont>
      <p:font typeface="AvenirNext LT Pro Regular" panose="020B050402020202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73" autoAdjust="0"/>
  </p:normalViewPr>
  <p:slideViewPr>
    <p:cSldViewPr snapToGrid="0">
      <p:cViewPr varScale="1">
        <p:scale>
          <a:sx n="104" d="100"/>
          <a:sy n="104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Modificare i moduli di testo Mestre</a:t>
            </a:r>
          </a:p>
          <a:p>
            <a:pPr lvl="1"/>
            <a:r>
              <a:rPr lang="pt-BR"/>
              <a:t>Livello secondario</a:t>
            </a:r>
          </a:p>
          <a:p>
            <a:pPr lvl="2"/>
            <a:r>
              <a:rPr lang="pt-BR"/>
              <a:t>Terzo livello</a:t>
            </a:r>
          </a:p>
          <a:p>
            <a:pPr lvl="3"/>
            <a:r>
              <a:rPr lang="pt-BR"/>
              <a:t>Quarto livello</a:t>
            </a:r>
          </a:p>
          <a:p>
            <a:pPr lvl="4"/>
            <a:r>
              <a:rPr lang="pt-BR"/>
              <a:t>Quinto livello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" y="0"/>
            <a:ext cx="10691812" cy="7559675"/>
            <a:chOff x="1" y="0"/>
            <a:chExt cx="10691812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0691812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5906" y="932412"/>
              <a:ext cx="533733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5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Linea di Etica</a:t>
              </a:r>
              <a:endParaRPr lang="pt-BR" sz="55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5905" y="1911241"/>
              <a:ext cx="5345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noProof="1" smtClean="0">
                  <a:latin typeface="AvenirNext LT Pro Bold" panose="020B0804020202020204" pitchFamily="34" charset="0"/>
                </a:rPr>
                <a:t>24 ore al giorno - 365 giorni all'anno</a:t>
              </a:r>
              <a:endParaRPr lang="pt-BR" sz="160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773592" y="5156653"/>
              <a:ext cx="1564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dappertutto</a:t>
              </a:r>
              <a:endParaRPr lang="pt-BR" sz="20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773593" y="5450860"/>
              <a:ext cx="135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siamo qui</a:t>
              </a:r>
              <a:endParaRPr lang="pt-BR" sz="20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768829" y="5743287"/>
              <a:ext cx="1759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per ascoltarti</a:t>
              </a:r>
              <a:endParaRPr lang="pt-BR" sz="20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833488" y="4741532"/>
              <a:ext cx="2890215" cy="446522"/>
            </a:xfrm>
            <a:prstGeom prst="rect">
              <a:avLst/>
            </a:prstGeom>
            <a:solidFill>
              <a:srgbClr val="FDC70D"/>
            </a:solidFill>
            <a:ln>
              <a:noFill/>
            </a:ln>
            <a:effectLst>
              <a:softEdge rad="101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1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770553" y="4751334"/>
              <a:ext cx="30203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i</a:t>
              </a:r>
              <a:r>
                <a:rPr lang="pt-BR" sz="2000" spc="70" noProof="1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n qualsiasi momento</a:t>
              </a:r>
              <a:endParaRPr lang="pt-BR" sz="2000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799236" y="931449"/>
              <a:ext cx="3747435" cy="361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300" b="1" spc="-4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Regular" panose="020B0504020202020204" pitchFamily="34" charset="0"/>
                </a:rPr>
                <a:t>Se vi trovate di fronte a un dilemma etico</a:t>
              </a:r>
              <a:r>
                <a:rPr lang="pt-BR" sz="1300" spc="-4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Regular" panose="020B0504020202020204" pitchFamily="34" charset="0"/>
                </a:rPr>
                <a:t>, la Hotline Etica è a vostra disposizione. Potete segnalare preoccupazioni gravi come sospetti di corruzione, frode, rischio di riciclaggio di denaro, irregolarità contabili, violazioni antitrust, uso improprio di beni e risorse, conflitti di interesse, uso improprio di regali e intrattenimenti, divulgazione di informazioni sensibili, discriminazione, ritorsioni, minacce, molestie morali o sessuali e situazioni simili.  Qualsiasi sospetta violazione del Codice Etico della Brink's deve essere segnalata attraverso la Hotline Etica.</a:t>
              </a:r>
              <a:endParaRPr lang="pt-BR" sz="13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12016" y="5642060"/>
              <a:ext cx="4824170" cy="1684757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La linea diretta di etica </a:t>
              </a:r>
            </a:p>
            <a:p>
              <a:pPr>
                <a:lnSpc>
                  <a:spcPts val="18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è gestito da un'azienda indipendente </a:t>
              </a:r>
            </a:p>
            <a:p>
              <a:pPr>
                <a:lnSpc>
                  <a:spcPts val="18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Azienda. Potete essere sicuri che tutti i reclami </a:t>
              </a:r>
            </a:p>
            <a:p>
              <a:pPr>
                <a:lnSpc>
                  <a:spcPts val="18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sono trattati in modo confidenziale da Brink's Gruppo di </a:t>
              </a:r>
              <a:endParaRPr lang="pt-BR" sz="1100" noProof="1" smtClean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Etica e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Conformità. Potete anche essere sicuri Che se scegliete </a:t>
              </a:r>
              <a:endParaRPr lang="pt-BR" sz="1100" noProof="1" smtClean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di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inviare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un rapporto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anonimo, le vostre informazioni di identificazione non saranno condivise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con </a:t>
              </a: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Brink's.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983229" y="4138719"/>
              <a:ext cx="41372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b="1" noProof="1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Sollevare le sue preoccupazioni in modo confidenziale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b="1" noProof="1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Sarete protetti dalle ritorsioni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020339" y="3159993"/>
              <a:ext cx="40630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4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+1 877 275 4585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029" y="6166458"/>
              <a:ext cx="902710" cy="1008000"/>
            </a:xfrm>
            <a:prstGeom prst="rect">
              <a:avLst/>
            </a:prstGeom>
          </p:spPr>
        </p:pic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>
            <a:xfrm>
              <a:off x="5345907" y="4922935"/>
              <a:ext cx="53459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English, Spanish and French</a:t>
              </a:r>
            </a:p>
            <a:p>
              <a:pPr algn="ctr">
                <a:lnSpc>
                  <a:spcPct val="150000"/>
                </a:lnSpc>
              </a:pPr>
              <a:r>
                <a:rPr lang="fr-FR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en anglais, espagnol et français</a:t>
              </a:r>
            </a:p>
            <a:p>
              <a:pPr algn="ctr">
                <a:lnSpc>
                  <a:spcPct val="150000"/>
                </a:lnSpc>
              </a:pPr>
              <a:r>
                <a:rPr lang="es-419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inglés, español y francés</a:t>
              </a:r>
              <a:endParaRPr lang="es-419" sz="1200" spc="100" dirty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D4CCFD-0E40-4B07-8271-043ABA3030F5}"/>
</file>

<file path=customXml/itemProps2.xml><?xml version="1.0" encoding="utf-8"?>
<ds:datastoreItem xmlns:ds="http://schemas.openxmlformats.org/officeDocument/2006/customXml" ds:itemID="{9B7B7C80-F73D-4513-95C8-EDDC0ED2B6FE}"/>
</file>

<file path=customXml/itemProps3.xml><?xml version="1.0" encoding="utf-8"?>
<ds:datastoreItem xmlns:ds="http://schemas.openxmlformats.org/officeDocument/2006/customXml" ds:itemID="{7BE1F0DC-38BC-4641-9B7D-46F916633F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206</Words>
  <Application>Microsoft Office PowerPoint</Application>
  <PresentationFormat>Personalizar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AvenirNext LT Pro Bold</vt:lpstr>
      <vt:lpstr>Arial</vt:lpstr>
      <vt:lpstr>AvenirNext LT Pro Regular</vt:lpstr>
      <vt:lpstr>Calibri Light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36</cp:revision>
  <dcterms:created xsi:type="dcterms:W3CDTF">2021-04-09T18:42:33Z</dcterms:created>
  <dcterms:modified xsi:type="dcterms:W3CDTF">2021-06-22T19:40:38Z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