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AvenirNext LT Pro Regular" panose="020B0504020202020204" pitchFamily="34" charset="0"/>
      <p:regular r:id="rId5"/>
      <p:bold r:id="rId6"/>
      <p:italic r:id="rId7"/>
      <p:boldItalic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6453" autoAdjust="0"/>
  </p:normalViewPr>
  <p:slideViewPr>
    <p:cSldViewPr snapToGrid="0">
      <p:cViewPr>
        <p:scale>
          <a:sx n="75" d="100"/>
          <a:sy n="75" d="100"/>
        </p:scale>
        <p:origin x="2748"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19" y="0"/>
            <a:ext cx="10690395" cy="7559675"/>
            <a:chOff x="1419" y="0"/>
            <a:chExt cx="10690395"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 y="0"/>
              <a:ext cx="10690394" cy="7559675"/>
            </a:xfrm>
            <a:prstGeom prst="rect">
              <a:avLst/>
            </a:prstGeom>
          </p:spPr>
        </p:pic>
        <p:sp>
          <p:nvSpPr>
            <p:cNvPr id="6" name="CaixaDeTexto 5"/>
            <p:cNvSpPr txBox="1"/>
            <p:nvPr/>
          </p:nvSpPr>
          <p:spPr>
            <a:xfrm>
              <a:off x="5345906" y="924560"/>
              <a:ext cx="5345908"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6" y="1892191"/>
              <a:ext cx="5345906"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855494" y="4723248"/>
              <a:ext cx="1604962" cy="430887"/>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sz="2200" dirty="0">
                  <a:latin typeface="AvenirNext LT Pro Bold" panose="020B0804020202020204" pitchFamily="34" charset="0"/>
                </a:rPr>
                <a:t>anytime</a:t>
              </a:r>
            </a:p>
          </p:txBody>
        </p:sp>
        <p:sp>
          <p:nvSpPr>
            <p:cNvPr id="13" name="CaixaDeTexto 12"/>
            <p:cNvSpPr txBox="1"/>
            <p:nvPr/>
          </p:nvSpPr>
          <p:spPr>
            <a:xfrm>
              <a:off x="6020266" y="51592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779816" y="5454527"/>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481657" y="5749807"/>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737192" y="1059251"/>
              <a:ext cx="3992243"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24647" y="5524008"/>
              <a:ext cx="4483573"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1119" y="4148877"/>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012299" y="3157616"/>
              <a:ext cx="4063042" cy="615553"/>
            </a:xfrm>
            <a:prstGeom prst="rect">
              <a:avLst/>
            </a:prstGeom>
            <a:noFill/>
          </p:spPr>
          <p:txBody>
            <a:bodyPr wrap="square" rtlCol="0">
              <a:spAutoFit/>
            </a:bodyPr>
            <a:lstStyle/>
            <a:p>
              <a:pPr algn="ctr"/>
              <a:r>
                <a:rPr lang="en-US" sz="3400" spc="-50" dirty="0" smtClean="0">
                  <a:solidFill>
                    <a:srgbClr val="004899"/>
                  </a:solidFill>
                  <a:latin typeface="AvenirNext LT Pro Bold" panose="020B0804020202020204" pitchFamily="34" charset="0"/>
                </a:rPr>
                <a:t>+1 877 275 4585</a:t>
              </a:r>
              <a:endParaRPr lang="en-US" sz="3400" spc="-50" dirty="0">
                <a:solidFill>
                  <a:srgbClr val="004899"/>
                </a:solidFill>
                <a:latin typeface="AvenirNext LT Pro Bold" panose="020B0804020202020204" pitchFamily="34" charset="0"/>
              </a:endParaRPr>
            </a:p>
          </p:txBody>
        </p:sp>
        <p:sp>
          <p:nvSpPr>
            <p:cNvPr id="10" name="Retângulo 9"/>
            <p:cNvSpPr/>
            <p:nvPr/>
          </p:nvSpPr>
          <p:spPr>
            <a:xfrm>
              <a:off x="5457028" y="4998265"/>
              <a:ext cx="5223222" cy="923330"/>
            </a:xfrm>
            <a:prstGeom prst="rect">
              <a:avLst/>
            </a:prstGeom>
          </p:spPr>
          <p:txBody>
            <a:bodyPr wrap="square">
              <a:spAutoFit/>
            </a:bodyPr>
            <a:lstStyle/>
            <a:p>
              <a:pPr algn="ctr">
                <a:lnSpc>
                  <a:spcPct val="150000"/>
                </a:lnSpc>
              </a:pPr>
              <a:r>
                <a:rPr lang="en-US" sz="1200" spc="100" dirty="0" smtClean="0">
                  <a:solidFill>
                    <a:srgbClr val="004899"/>
                  </a:solidFill>
                  <a:latin typeface="AvenirNext LT Pro Regular" panose="020B0504020202020204" pitchFamily="34" charset="0"/>
                </a:rPr>
                <a:t>Contact in English, Spanish and French</a:t>
              </a:r>
            </a:p>
            <a:p>
              <a:pPr algn="ctr">
                <a:lnSpc>
                  <a:spcPct val="150000"/>
                </a:lnSpc>
              </a:pPr>
              <a:r>
                <a:rPr lang="fr-FR" sz="1200" spc="100" dirty="0" smtClean="0">
                  <a:solidFill>
                    <a:srgbClr val="004899"/>
                  </a:solidFill>
                  <a:latin typeface="AvenirNext LT Pro Regular" panose="020B0504020202020204" pitchFamily="34" charset="0"/>
                </a:rPr>
                <a:t>Contact en anglais, espagnol et français</a:t>
              </a:r>
            </a:p>
            <a:p>
              <a:pPr algn="ctr">
                <a:lnSpc>
                  <a:spcPct val="150000"/>
                </a:lnSpc>
              </a:pPr>
              <a:r>
                <a:rPr lang="es-419" sz="1200" spc="100" dirty="0" smtClean="0">
                  <a:solidFill>
                    <a:srgbClr val="004899"/>
                  </a:solidFill>
                  <a:latin typeface="AvenirNext LT Pro Regular" panose="020B0504020202020204" pitchFamily="34" charset="0"/>
                </a:rPr>
                <a:t>Contacto en inglés, español y francés</a:t>
              </a:r>
              <a:endParaRPr lang="es-419"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035561"/>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C52B09-039C-4FB5-823A-B3C468BDBA26}"/>
</file>

<file path=customXml/itemProps2.xml><?xml version="1.0" encoding="utf-8"?>
<ds:datastoreItem xmlns:ds="http://schemas.openxmlformats.org/officeDocument/2006/customXml" ds:itemID="{E4F99F95-E441-498E-A42A-FBF988265D40}"/>
</file>

<file path=customXml/itemProps3.xml><?xml version="1.0" encoding="utf-8"?>
<ds:datastoreItem xmlns:ds="http://schemas.openxmlformats.org/officeDocument/2006/customXml" ds:itemID="{6A02173A-B786-4AAE-82A2-0BF88AD8348C}"/>
</file>

<file path=docProps/app.xml><?xml version="1.0" encoding="utf-8"?>
<Properties xmlns="http://schemas.openxmlformats.org/officeDocument/2006/extended-properties" xmlns:vt="http://schemas.openxmlformats.org/officeDocument/2006/docPropsVTypes">
  <Template>Office Theme</Template>
  <TotalTime>3311</TotalTime>
  <Words>197</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AvenirNext LT Pro Regular</vt:lpstr>
      <vt:lpstr>Calibri Light</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36</cp:revision>
  <dcterms:created xsi:type="dcterms:W3CDTF">2021-04-09T18:42:33Z</dcterms:created>
  <dcterms:modified xsi:type="dcterms:W3CDTF">2021-06-22T19:48:17Z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