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73" autoAdjust="0"/>
  </p:normalViewPr>
  <p:slideViewPr>
    <p:cSldViewPr snapToGrid="0">
      <p:cViewPr varScale="1">
        <p:scale>
          <a:sx n="28" d="100"/>
          <a:sy n="28" d="100"/>
        </p:scale>
        <p:origin x="217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D9F46AB4-D241-4CF1-ACBD-78ABABC19A48}"/>
    <pc:docChg chg="modSld">
      <pc:chgData name="Pamela McCloud" userId="73b4b836-8331-41af-a755-0ca49410e3b4" providerId="ADAL" clId="{D9F46AB4-D241-4CF1-ACBD-78ABABC19A48}" dt="2023-12-30T22:37:49.905" v="0"/>
      <pc:docMkLst>
        <pc:docMk/>
      </pc:docMkLst>
      <pc:sldChg chg="addSp modSp">
        <pc:chgData name="Pamela McCloud" userId="73b4b836-8331-41af-a755-0ca49410e3b4" providerId="ADAL" clId="{D9F46AB4-D241-4CF1-ACBD-78ABABC19A48}" dt="2023-12-30T22:37:49.905" v="0"/>
        <pc:sldMkLst>
          <pc:docMk/>
          <pc:sldMk cId="3581906436" sldId="256"/>
        </pc:sldMkLst>
        <pc:spChg chg="add mod">
          <ac:chgData name="Pamela McCloud" userId="73b4b836-8331-41af-a755-0ca49410e3b4" providerId="ADAL" clId="{D9F46AB4-D241-4CF1-ACBD-78ABABC19A48}" dt="2023-12-30T22:37:49.905" v="0"/>
          <ac:spMkLst>
            <pc:docMk/>
            <pc:sldMk cId="3581906436" sldId="256"/>
            <ac:spMk id="4" creationId="{BEBD64B3-BF05-5B50-0880-DC77E5DD7BE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127" cy="15119350"/>
            </a:xfrm>
            <a:prstGeom prst="rect">
              <a:avLst/>
            </a:prstGeom>
          </p:spPr>
        </p:pic>
        <p:sp>
          <p:nvSpPr>
            <p:cNvPr id="6" name="CaixaDeTexto 5"/>
            <p:cNvSpPr txBox="1"/>
            <p:nvPr/>
          </p:nvSpPr>
          <p:spPr>
            <a:xfrm>
              <a:off x="0" y="1221534"/>
              <a:ext cx="10691470" cy="1569660"/>
            </a:xfrm>
            <a:prstGeom prst="rect">
              <a:avLst/>
            </a:prstGeom>
            <a:noFill/>
          </p:spPr>
          <p:txBody>
            <a:bodyPr wrap="square" rtlCol="0">
              <a:spAutoFit/>
            </a:bodyPr>
            <a:lstStyle/>
            <a:p>
              <a:pPr algn="ctr"/>
              <a:r>
                <a:rPr lang="he-IL" sz="9600" b="1" dirty="0">
                  <a:solidFill>
                    <a:schemeClr val="bg1"/>
                  </a:solidFill>
                  <a:effectLst>
                    <a:outerShdw blurRad="38100" dist="38100" dir="2700000" algn="tl">
                      <a:srgbClr val="000000">
                        <a:alpha val="43137"/>
                      </a:srgbClr>
                    </a:outerShdw>
                  </a:effectLst>
                  <a:latin typeface="AvenirNext LT Pro Bold" panose="020B0804020202020204"/>
                </a:rPr>
                <a:t>מוקד האתיקה</a:t>
              </a:r>
              <a:endParaRPr lang="pt-BR" sz="9600" b="1" dirty="0">
                <a:solidFill>
                  <a:schemeClr val="bg1"/>
                </a:solidFill>
                <a:effectLst>
                  <a:outerShdw blurRad="38100" dist="38100" dir="2700000" algn="tl">
                    <a:srgbClr val="000000">
                      <a:alpha val="43137"/>
                    </a:srgbClr>
                  </a:outerShdw>
                </a:effectLst>
                <a:latin typeface="AvenirNext LT Pro Bold" panose="020B0804020202020204"/>
              </a:endParaRPr>
            </a:p>
          </p:txBody>
        </p:sp>
        <p:sp>
          <p:nvSpPr>
            <p:cNvPr id="8" name="CaixaDeTexto 7"/>
            <p:cNvSpPr txBox="1"/>
            <p:nvPr/>
          </p:nvSpPr>
          <p:spPr>
            <a:xfrm>
              <a:off x="8312150" y="6498627"/>
              <a:ext cx="1724025" cy="523220"/>
            </a:xfrm>
            <a:prstGeom prst="rect">
              <a:avLst/>
            </a:prstGeom>
            <a:noFill/>
          </p:spPr>
          <p:txBody>
            <a:bodyPr wrap="square" rtlCol="0">
              <a:spAutoFit/>
            </a:bodyPr>
            <a:lstStyle/>
            <a:p>
              <a:pPr algn="ctr"/>
              <a:r>
                <a:rPr lang="he-IL" sz="2800" b="1" dirty="0">
                  <a:solidFill>
                    <a:schemeClr val="bg1"/>
                  </a:solidFill>
                </a:rPr>
                <a:t>בכל זמן</a:t>
              </a:r>
              <a:endParaRPr lang="pt-BR" sz="2800" b="1" spc="70" dirty="0">
                <a:solidFill>
                  <a:schemeClr val="bg1"/>
                </a:solidFill>
                <a:latin typeface="AvenirNext LT Pro Bold" panose="020B0804020202020204" pitchFamily="34" charset="0"/>
              </a:endParaRPr>
            </a:p>
          </p:txBody>
        </p:sp>
        <p:sp>
          <p:nvSpPr>
            <p:cNvPr id="9" name="CaixaDeTexto 8"/>
            <p:cNvSpPr txBox="1"/>
            <p:nvPr/>
          </p:nvSpPr>
          <p:spPr>
            <a:xfrm>
              <a:off x="7994925" y="6905277"/>
              <a:ext cx="1833131" cy="523220"/>
            </a:xfrm>
            <a:prstGeom prst="rect">
              <a:avLst/>
            </a:prstGeom>
            <a:noFill/>
          </p:spPr>
          <p:txBody>
            <a:bodyPr wrap="square" rtlCol="0">
              <a:spAutoFit/>
            </a:bodyPr>
            <a:lstStyle/>
            <a:p>
              <a:pPr algn="r"/>
              <a:r>
                <a:rPr lang="he-IL" sz="2800" dirty="0">
                  <a:solidFill>
                    <a:schemeClr val="bg1"/>
                  </a:solidFill>
                  <a:latin typeface="AvenirNext LT Pro Regular" panose="020B0504020202020204"/>
                </a:rPr>
                <a:t>בכל מקום</a:t>
              </a:r>
              <a:endParaRPr lang="pt-BR" sz="2800" spc="60" dirty="0">
                <a:solidFill>
                  <a:schemeClr val="bg1"/>
                </a:solidFill>
                <a:latin typeface="AvenirNext LT Pro Regular" panose="020B0504020202020204"/>
              </a:endParaRPr>
            </a:p>
          </p:txBody>
        </p:sp>
        <p:sp>
          <p:nvSpPr>
            <p:cNvPr id="10" name="CaixaDeTexto 9"/>
            <p:cNvSpPr txBox="1"/>
            <p:nvPr/>
          </p:nvSpPr>
          <p:spPr>
            <a:xfrm>
              <a:off x="7579238" y="7267227"/>
              <a:ext cx="2255168" cy="523220"/>
            </a:xfrm>
            <a:prstGeom prst="rect">
              <a:avLst/>
            </a:prstGeom>
            <a:noFill/>
          </p:spPr>
          <p:txBody>
            <a:bodyPr wrap="square" rtlCol="0">
              <a:spAutoFit/>
            </a:bodyPr>
            <a:lstStyle/>
            <a:p>
              <a:pPr algn="r"/>
              <a:r>
                <a:rPr lang="he-IL" sz="2800" dirty="0">
                  <a:solidFill>
                    <a:schemeClr val="bg1"/>
                  </a:solidFill>
                  <a:latin typeface="AvenirNext LT Pro Regular" panose="020B0504020202020204"/>
                </a:rPr>
                <a:t>אנחנו כאן</a:t>
              </a:r>
              <a:endParaRPr lang="pt-BR" sz="2800" spc="60" dirty="0">
                <a:solidFill>
                  <a:schemeClr val="bg1"/>
                </a:solidFill>
                <a:latin typeface="AvenirNext LT Pro Regular" panose="020B0504020202020204"/>
              </a:endParaRPr>
            </a:p>
          </p:txBody>
        </p:sp>
        <p:sp>
          <p:nvSpPr>
            <p:cNvPr id="11" name="CaixaDeTexto 10"/>
            <p:cNvSpPr txBox="1"/>
            <p:nvPr/>
          </p:nvSpPr>
          <p:spPr>
            <a:xfrm>
              <a:off x="7065250" y="7629177"/>
              <a:ext cx="2769155" cy="523220"/>
            </a:xfrm>
            <a:prstGeom prst="rect">
              <a:avLst/>
            </a:prstGeom>
            <a:noFill/>
          </p:spPr>
          <p:txBody>
            <a:bodyPr wrap="square" rtlCol="0">
              <a:spAutoFit/>
            </a:bodyPr>
            <a:lstStyle/>
            <a:p>
              <a:pPr algn="r"/>
              <a:r>
                <a:rPr lang="he-IL" sz="2800" dirty="0">
                  <a:solidFill>
                    <a:schemeClr val="bg1"/>
                  </a:solidFill>
                  <a:latin typeface="AvenirNext LT Pro Regular" panose="020B0504020202020204"/>
                </a:rPr>
                <a:t>כדי להקשיב לכם</a:t>
              </a:r>
              <a:endParaRPr lang="pt-BR" sz="2800" spc="60" dirty="0">
                <a:solidFill>
                  <a:schemeClr val="bg1"/>
                </a:solidFill>
                <a:latin typeface="AvenirNext LT Pro Regular" panose="020B0504020202020204"/>
              </a:endParaRPr>
            </a:p>
          </p:txBody>
        </p:sp>
        <p:sp>
          <p:nvSpPr>
            <p:cNvPr id="12" name="CaixaDeTexto 11"/>
            <p:cNvSpPr txBox="1"/>
            <p:nvPr/>
          </p:nvSpPr>
          <p:spPr>
            <a:xfrm>
              <a:off x="536258" y="9269948"/>
              <a:ext cx="4703445" cy="3181127"/>
            </a:xfrm>
            <a:prstGeom prst="rect">
              <a:avLst/>
            </a:prstGeom>
            <a:noFill/>
          </p:spPr>
          <p:txBody>
            <a:bodyPr wrap="square" rtlCol="0">
              <a:spAutoFit/>
            </a:bodyPr>
            <a:lstStyle/>
            <a:p>
              <a:pPr algn="just" defTabSz="458788">
                <a:lnSpc>
                  <a:spcPts val="2700"/>
                </a:lnSpc>
              </a:pPr>
              <a:r>
                <a:rPr lang="he-IL" b="1" dirty="0"/>
                <a:t>אם אתם מתמודדים עם דילמה אתית</a:t>
              </a:r>
              <a:r>
                <a:rPr lang="he-IL" dirty="0"/>
                <a:t>, פנו למוקד האתיקה. ניתן לדווח על חששות להתרחשות הדברים הבאים:שוחד, הונאה, סיכון להלבנת הון, אי סדרים חשבונאיים, הפרות בתחום ההגבלים העסקיים, שימוש לרעה בנכסים ומשאבים, ניגודי עניינים, שימוש לרעה במתנות ובידור, חשיפה של מידע רגיש, אפליה, נקמה, איומים, הטרדות מוסריות או מיניות ומצבים דומים. יש לדווח למוקד האתיקה על כל חשש להפרה של קוד האתיקה של ברינקס.</a:t>
              </a:r>
              <a:r>
                <a:rPr lang="en-US" dirty="0"/>
                <a:t> </a:t>
              </a:r>
              <a:endParaRPr lang="pt-BR" spc="-40" dirty="0">
                <a:solidFill>
                  <a:schemeClr val="tx1">
                    <a:lumMod val="75000"/>
                    <a:lumOff val="25000"/>
                  </a:schemeClr>
                </a:solidFill>
                <a:latin typeface="AvenirNext LT Pro Regular" panose="020B0504020202020204" pitchFamily="34" charset="0"/>
              </a:endParaRPr>
            </a:p>
          </p:txBody>
        </p:sp>
        <p:sp>
          <p:nvSpPr>
            <p:cNvPr id="13" name="CaixaDeTexto 12"/>
            <p:cNvSpPr txBox="1"/>
            <p:nvPr/>
          </p:nvSpPr>
          <p:spPr>
            <a:xfrm>
              <a:off x="0" y="13304520"/>
              <a:ext cx="10691470" cy="646331"/>
            </a:xfrm>
            <a:prstGeom prst="rect">
              <a:avLst/>
            </a:prstGeom>
            <a:noFill/>
          </p:spPr>
          <p:txBody>
            <a:bodyPr wrap="square" rtlCol="0">
              <a:spAutoFit/>
            </a:bodyPr>
            <a:lstStyle/>
            <a:p>
              <a:pPr algn="ctr">
                <a:lnSpc>
                  <a:spcPct val="150000"/>
                </a:lnSpc>
              </a:pPr>
              <a:r>
                <a:rPr lang="he-IL" sz="1200" dirty="0">
                  <a:solidFill>
                    <a:schemeClr val="accent1">
                      <a:lumMod val="75000"/>
                    </a:schemeClr>
                  </a:solidFill>
                  <a:latin typeface="AvenirNext LT Pro UltLight" panose="020B0203020202020204"/>
                </a:rPr>
                <a:t>מוקד האתיקה מופעל על ידי חברה עצמאית. כל התביעות מטופלות באופן חשאי על ידי פונקציית האתיקה והציות של חברת ברינקס. </a:t>
              </a:r>
              <a:endParaRPr lang="en-US" sz="1200" dirty="0">
                <a:solidFill>
                  <a:schemeClr val="accent1">
                    <a:lumMod val="75000"/>
                  </a:schemeClr>
                </a:solidFill>
                <a:latin typeface="AvenirNext LT Pro UltLight" panose="020B0203020202020204"/>
              </a:endParaRPr>
            </a:p>
            <a:p>
              <a:pPr algn="ctr">
                <a:lnSpc>
                  <a:spcPct val="150000"/>
                </a:lnSpc>
              </a:pPr>
              <a:r>
                <a:rPr lang="he-IL" sz="1200" dirty="0">
                  <a:solidFill>
                    <a:schemeClr val="accent1">
                      <a:lumMod val="75000"/>
                    </a:schemeClr>
                  </a:solidFill>
                  <a:latin typeface="AvenirNext LT Pro UltLight" panose="020B0203020202020204"/>
                </a:rPr>
                <a:t>אם תרצו להגיש דוח אנונימי, הפרטים המזהים שלכם לא יימסרו לידי ברינקס.</a:t>
              </a:r>
              <a:endParaRPr lang="pt-BR" sz="1200" b="1" dirty="0">
                <a:solidFill>
                  <a:schemeClr val="accent1">
                    <a:lumMod val="75000"/>
                  </a:schemeClr>
                </a:solidFill>
                <a:latin typeface="AvenirNext LT Pro UltLight" panose="020B0203020202020204"/>
              </a:endParaRPr>
            </a:p>
          </p:txBody>
        </p:sp>
        <p:sp>
          <p:nvSpPr>
            <p:cNvPr id="14" name="CaixaDeTexto 13"/>
            <p:cNvSpPr txBox="1"/>
            <p:nvPr/>
          </p:nvSpPr>
          <p:spPr>
            <a:xfrm>
              <a:off x="0" y="2695451"/>
              <a:ext cx="10691813" cy="523220"/>
            </a:xfrm>
            <a:prstGeom prst="rect">
              <a:avLst/>
            </a:prstGeom>
            <a:noFill/>
          </p:spPr>
          <p:txBody>
            <a:bodyPr wrap="square" rtlCol="0">
              <a:spAutoFit/>
            </a:bodyPr>
            <a:lstStyle/>
            <a:p>
              <a:pPr algn="ctr"/>
              <a:r>
                <a:rPr lang="he-IL" sz="2800" b="1" dirty="0">
                  <a:latin typeface="AvenirNext LT Pro Bold" panose="020B0804020202020204"/>
                </a:rPr>
                <a:t>365 ימים בשנה</a:t>
              </a:r>
              <a:r>
                <a:rPr lang="en-US" sz="2800" b="1" dirty="0">
                  <a:latin typeface="AvenirNext LT Pro Bold" panose="020B0804020202020204"/>
                </a:rPr>
                <a:t> </a:t>
              </a:r>
              <a:r>
                <a:rPr lang="en-US" sz="2800" spc="70" dirty="0">
                  <a:latin typeface="AvenirNext LT Pro Bold" panose="020B0804020202020204" pitchFamily="34" charset="0"/>
                </a:rPr>
                <a:t>• </a:t>
              </a:r>
              <a:r>
                <a:rPr lang="he-IL" sz="2800" b="1" dirty="0">
                  <a:latin typeface="AvenirNext LT Pro Bold" panose="020B0804020202020204"/>
                </a:rPr>
                <a:t>24 שעות ביממה</a:t>
              </a:r>
              <a:endParaRPr lang="pt-BR" sz="2800" b="1" dirty="0">
                <a:latin typeface="AvenirNext LT Pro Bold" panose="020B0804020202020204"/>
              </a:endParaRPr>
            </a:p>
          </p:txBody>
        </p:sp>
        <p:sp>
          <p:nvSpPr>
            <p:cNvPr id="15" name="CaixaDeTexto 14"/>
            <p:cNvSpPr txBox="1"/>
            <p:nvPr/>
          </p:nvSpPr>
          <p:spPr>
            <a:xfrm>
              <a:off x="5631621" y="10415800"/>
              <a:ext cx="4087905" cy="741870"/>
            </a:xfrm>
            <a:prstGeom prst="rect">
              <a:avLst/>
            </a:prstGeom>
            <a:noFill/>
          </p:spPr>
          <p:txBody>
            <a:bodyPr wrap="square" rtlCol="0">
              <a:spAutoFit/>
            </a:bodyPr>
            <a:lstStyle/>
            <a:p>
              <a:pPr algn="ctr">
                <a:lnSpc>
                  <a:spcPct val="150000"/>
                </a:lnSpc>
              </a:pPr>
              <a:r>
                <a:rPr lang="he-IL" sz="1500" b="1" dirty="0">
                  <a:solidFill>
                    <a:schemeClr val="bg1">
                      <a:lumMod val="50000"/>
                    </a:schemeClr>
                  </a:solidFill>
                </a:rPr>
                <a:t>כאן תוכלו להעלות חששות בדיסקרטיות</a:t>
              </a:r>
              <a:endParaRPr lang="en-US" sz="1500" b="1" dirty="0">
                <a:solidFill>
                  <a:schemeClr val="bg1">
                    <a:lumMod val="50000"/>
                  </a:schemeClr>
                </a:solidFill>
              </a:endParaRPr>
            </a:p>
            <a:p>
              <a:pPr algn="ctr">
                <a:lnSpc>
                  <a:spcPct val="150000"/>
                </a:lnSpc>
              </a:pPr>
              <a:r>
                <a:rPr lang="he-IL" sz="1500" b="1" dirty="0">
                  <a:solidFill>
                    <a:schemeClr val="bg1">
                      <a:lumMod val="50000"/>
                    </a:schemeClr>
                  </a:solidFill>
                </a:rPr>
                <a:t>ללא פחד מהתנכלות</a:t>
              </a:r>
              <a:endParaRPr lang="pt-BR" sz="1500" b="1" dirty="0">
                <a:solidFill>
                  <a:schemeClr val="bg1">
                    <a:lumMod val="50000"/>
                  </a:schemeClr>
                </a:solidFill>
                <a:latin typeface="AvenirNext LT Pro Regular" panose="020B0504020202020204" pitchFamily="34" charset="0"/>
              </a:endParaRPr>
            </a:p>
          </p:txBody>
        </p:sp>
        <p:sp>
          <p:nvSpPr>
            <p:cNvPr id="17" name="CaixaDeTexto 16"/>
            <p:cNvSpPr txBox="1"/>
            <p:nvPr/>
          </p:nvSpPr>
          <p:spPr>
            <a:xfrm>
              <a:off x="5775617" y="9363384"/>
              <a:ext cx="3799915" cy="707886"/>
            </a:xfrm>
            <a:prstGeom prst="rect">
              <a:avLst/>
            </a:prstGeom>
            <a:noFill/>
          </p:spPr>
          <p:txBody>
            <a:bodyPr wrap="square" rtlCol="0">
              <a:spAutoFit/>
            </a:bodyPr>
            <a:lstStyle/>
            <a:p>
              <a:pPr algn="ctr"/>
              <a:r>
                <a:rPr lang="pt-BR" sz="4000" spc="-50" dirty="0">
                  <a:solidFill>
                    <a:srgbClr val="004899"/>
                  </a:solidFill>
                  <a:latin typeface="AvenirNext LT Pro Bold" panose="020B0804020202020204" pitchFamily="34" charset="0"/>
                </a:rPr>
                <a:t>1 809 399 879</a:t>
              </a:r>
            </a:p>
          </p:txBody>
        </p:sp>
        <p:sp>
          <p:nvSpPr>
            <p:cNvPr id="18" name="Retângulo 17"/>
            <p:cNvSpPr/>
            <p:nvPr/>
          </p:nvSpPr>
          <p:spPr>
            <a:xfrm>
              <a:off x="0" y="12841771"/>
              <a:ext cx="10691813" cy="523220"/>
            </a:xfrm>
            <a:prstGeom prst="rect">
              <a:avLst/>
            </a:prstGeom>
          </p:spPr>
          <p:txBody>
            <a:bodyPr wrap="square">
              <a:spAutoFit/>
            </a:bodyPr>
            <a:lstStyle/>
            <a:p>
              <a:pPr algn="ctr">
                <a:lnSpc>
                  <a:spcPct val="200000"/>
                </a:lnSpc>
              </a:pPr>
              <a:r>
                <a:rPr lang="pt-BR" sz="1400" b="1" dirty="0">
                  <a:solidFill>
                    <a:srgbClr val="004899"/>
                  </a:solidFill>
                  <a:latin typeface="AvenirNext LT Pro Regular" panose="020B0504020202020204"/>
                </a:rPr>
                <a:t>Contact in Hebrew, Arabic and English  |  </a:t>
              </a:r>
              <a:r>
                <a:rPr lang="ar-AE" sz="1400" b="1" spc="100" dirty="0">
                  <a:solidFill>
                    <a:srgbClr val="004899"/>
                  </a:solidFill>
                  <a:latin typeface="AvenirNext LT Pro Regular" panose="020B0504020202020204"/>
                </a:rPr>
                <a:t>الاتصال بالعبرية والعربية والإنجليزية</a:t>
              </a:r>
              <a:r>
                <a:rPr lang="pt-BR" sz="1400" b="1" dirty="0">
                  <a:solidFill>
                    <a:srgbClr val="004899"/>
                  </a:solidFill>
                  <a:latin typeface="AvenirNext LT Pro Regular" panose="020B0504020202020204"/>
                </a:rPr>
                <a:t>  |  </a:t>
              </a:r>
              <a:r>
                <a:rPr lang="he-IL" sz="1400" b="1" dirty="0">
                  <a:solidFill>
                    <a:srgbClr val="004899"/>
                  </a:solidFill>
                  <a:latin typeface="AvenirNext LT Pro Regular" panose="020B0504020202020204"/>
                </a:rPr>
                <a:t>ניתן ליצור </a:t>
              </a:r>
              <a:r>
                <a:rPr lang="he-IL" sz="1400" b="1" spc="100" dirty="0">
                  <a:solidFill>
                    <a:srgbClr val="004899"/>
                  </a:solidFill>
                  <a:latin typeface="AvenirNext LT Pro Regular" panose="020B0504020202020204"/>
                </a:rPr>
                <a:t>קשר בשפות: עברית, ערבית ואנגלית</a:t>
              </a:r>
              <a:endParaRPr lang="en-US" sz="1400" b="1" spc="100" dirty="0">
                <a:solidFill>
                  <a:srgbClr val="004899"/>
                </a:solidFill>
                <a:latin typeface="AvenirNext LT Pro Regular" panose="020B0504020202020204"/>
              </a:endParaRPr>
            </a:p>
          </p:txBody>
        </p:sp>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306" y="8485303"/>
              <a:ext cx="743184" cy="829869"/>
            </a:xfrm>
            <a:prstGeom prst="rect">
              <a:avLst/>
            </a:prstGeom>
          </p:spPr>
        </p:pic>
      </p:grpSp>
      <p:sp>
        <p:nvSpPr>
          <p:cNvPr id="4" name="CaixaDeTexto 5">
            <a:extLst>
              <a:ext uri="{FF2B5EF4-FFF2-40B4-BE49-F238E27FC236}">
                <a16:creationId xmlns:a16="http://schemas.microsoft.com/office/drawing/2014/main" id="{BEBD64B3-BF05-5B50-0880-DC77E5DD7BEA}"/>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Props1.xml><?xml version="1.0" encoding="utf-8"?>
<ds:datastoreItem xmlns:ds="http://schemas.openxmlformats.org/officeDocument/2006/customXml" ds:itemID="{31E44C1D-03C7-4563-9DD4-D1F053B6BF23}">
  <ds:schemaRefs>
    <ds:schemaRef ds:uri="http://schemas.microsoft.com/sharepoint/v3/contenttype/forms"/>
  </ds:schemaRefs>
</ds:datastoreItem>
</file>

<file path=customXml/itemProps2.xml><?xml version="1.0" encoding="utf-8"?>
<ds:datastoreItem xmlns:ds="http://schemas.openxmlformats.org/officeDocument/2006/customXml" ds:itemID="{57F7C12A-AA19-4549-8B63-02AAACD77468}"/>
</file>

<file path=customXml/itemProps3.xml><?xml version="1.0" encoding="utf-8"?>
<ds:datastoreItem xmlns:ds="http://schemas.openxmlformats.org/officeDocument/2006/customXml" ds:itemID="{8DC5FE64-87CE-4F34-AD45-8FE5955B25CF}">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docProps/app.xml><?xml version="1.0" encoding="utf-8"?>
<Properties xmlns="http://schemas.openxmlformats.org/officeDocument/2006/extended-properties" xmlns:vt="http://schemas.openxmlformats.org/officeDocument/2006/docPropsVTypes">
  <Template>Office Theme</Template>
  <TotalTime>112</TotalTime>
  <Words>170</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AvenirNext LT Pro Bold</vt:lpstr>
      <vt:lpstr>Calibri</vt:lpstr>
      <vt:lpstr>AvenirNext LT Pro UltLight</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32</cp:revision>
  <dcterms:created xsi:type="dcterms:W3CDTF">2021-04-09T18:42:33Z</dcterms:created>
  <dcterms:modified xsi:type="dcterms:W3CDTF">2023-12-30T22:37:54Z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