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docChgLst>
    <pc:chgData name="Pamela McCloud" userId="73b4b836-8331-41af-a755-0ca49410e3b4" providerId="ADAL" clId="{2B159C85-18FB-403C-B4F6-3361997E80EF}"/>
    <pc:docChg chg="modSld">
      <pc:chgData name="Pamela McCloud" userId="73b4b836-8331-41af-a755-0ca49410e3b4" providerId="ADAL" clId="{2B159C85-18FB-403C-B4F6-3361997E80EF}" dt="2023-12-30T22:35:50.371" v="0"/>
      <pc:docMkLst>
        <pc:docMk/>
      </pc:docMkLst>
      <pc:sldChg chg="addSp modSp">
        <pc:chgData name="Pamela McCloud" userId="73b4b836-8331-41af-a755-0ca49410e3b4" providerId="ADAL" clId="{2B159C85-18FB-403C-B4F6-3361997E80EF}" dt="2023-12-30T22:35:50.371" v="0"/>
        <pc:sldMkLst>
          <pc:docMk/>
          <pc:sldMk cId="3581906436" sldId="256"/>
        </pc:sldMkLst>
        <pc:spChg chg="add mod">
          <ac:chgData name="Pamela McCloud" userId="73b4b836-8331-41af-a755-0ca49410e3b4" providerId="ADAL" clId="{2B159C85-18FB-403C-B4F6-3361997E80EF}" dt="2023-12-30T22:35:50.371" v="0"/>
          <ac:spMkLst>
            <pc:docMk/>
            <pc:sldMk cId="3581906436" sldId="256"/>
            <ac:spMk id="4" creationId="{3BEB30A3-98AA-82B0-A89C-55EAC5287F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43256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51452" y="6534166"/>
              <a:ext cx="1448794"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9" name="CaixaDeTexto 8"/>
            <p:cNvSpPr txBox="1"/>
            <p:nvPr/>
          </p:nvSpPr>
          <p:spPr>
            <a:xfrm>
              <a:off x="8323508"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10281"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21483"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304520"/>
              <a:ext cx="10691813"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21224" y="2854978"/>
              <a:ext cx="10626455"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5276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813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17" name="CaixaDeTexto 16"/>
            <p:cNvSpPr txBox="1"/>
            <p:nvPr/>
          </p:nvSpPr>
          <p:spPr>
            <a:xfrm>
              <a:off x="5696161" y="9328426"/>
              <a:ext cx="3963469" cy="738664"/>
            </a:xfrm>
            <a:prstGeom prst="rect">
              <a:avLst/>
            </a:prstGeom>
            <a:noFill/>
          </p:spPr>
          <p:txBody>
            <a:bodyPr wrap="square" rtlCol="0">
              <a:spAutoFit/>
            </a:bodyPr>
            <a:lstStyle/>
            <a:p>
              <a:pPr algn="ctr"/>
              <a:r>
                <a:rPr lang="en-US" sz="4200" spc="-100" dirty="0">
                  <a:solidFill>
                    <a:srgbClr val="004899"/>
                  </a:solidFill>
                  <a:latin typeface="AvenirNext LT Pro Bold" panose="020B0804020202020204" pitchFamily="34" charset="0"/>
                </a:rPr>
                <a:t>1800 851 271</a:t>
              </a:r>
            </a:p>
          </p:txBody>
        </p:sp>
        <p:sp>
          <p:nvSpPr>
            <p:cNvPr id="18" name="Retângulo 17"/>
            <p:cNvSpPr/>
            <p:nvPr/>
          </p:nvSpPr>
          <p:spPr>
            <a:xfrm>
              <a:off x="21225" y="12841771"/>
              <a:ext cx="10626455" cy="52322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a:t>
              </a:r>
              <a:endParaRPr lang="es-419" sz="1400" b="1" dirty="0">
                <a:solidFill>
                  <a:srgbClr val="004899"/>
                </a:solidFill>
                <a:latin typeface="AvenirNext LT Pro Regular" panose="020B0504020202020204" pitchFamily="34" charset="0"/>
              </a:endParaRP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452282"/>
              <a:ext cx="743184" cy="829869"/>
            </a:xfrm>
            <a:prstGeom prst="rect">
              <a:avLst/>
            </a:prstGeom>
          </p:spPr>
        </p:pic>
        <p:sp>
          <p:nvSpPr>
            <p:cNvPr id="20" name="CaixaDeTexto 19"/>
            <p:cNvSpPr txBox="1"/>
            <p:nvPr/>
          </p:nvSpPr>
          <p:spPr>
            <a:xfrm>
              <a:off x="657224" y="8991457"/>
              <a:ext cx="4575659"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grpSp>
      <p:sp>
        <p:nvSpPr>
          <p:cNvPr id="4" name="CaixaDeTexto 5">
            <a:extLst>
              <a:ext uri="{FF2B5EF4-FFF2-40B4-BE49-F238E27FC236}">
                <a16:creationId xmlns:a16="http://schemas.microsoft.com/office/drawing/2014/main" id="{3BEB30A3-98AA-82B0-A89C-55EAC5287F88}"/>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FD2675D5-CEA5-4B24-9199-1F849F7223C1}">
  <ds:schemaRefs>
    <ds:schemaRef ds:uri="http://schemas.microsoft.com/sharepoint/v3/contenttype/forms"/>
  </ds:schemaRefs>
</ds:datastoreItem>
</file>

<file path=customXml/itemProps2.xml><?xml version="1.0" encoding="utf-8"?>
<ds:datastoreItem xmlns:ds="http://schemas.openxmlformats.org/officeDocument/2006/customXml" ds:itemID="{E4D56809-1852-4A33-80DE-77E7821D8A6D}"/>
</file>

<file path=customXml/itemProps3.xml><?xml version="1.0" encoding="utf-8"?>
<ds:datastoreItem xmlns:ds="http://schemas.openxmlformats.org/officeDocument/2006/customXml" ds:itemID="{7F98ACE6-9534-4AEB-82B7-9BE7279EAE2F}">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174</TotalTime>
  <Words>178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39</cp:revision>
  <dcterms:created xsi:type="dcterms:W3CDTF">2021-04-09T18:42:33Z</dcterms:created>
  <dcterms:modified xsi:type="dcterms:W3CDTF">2023-12-30T22:36:01Z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