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Regular" panose="020B0504020202020204" pitchFamily="34" charset="0"/>
      <p:regular r:id="rId4"/>
      <p:bold r:id="rId5"/>
      <p:italic r:id="rId6"/>
      <p:boldItalic r:id="rId7"/>
    </p:embeddedFont>
    <p:embeddedFont>
      <p:font typeface="Calibri Light" panose="020F0302020204030204" pitchFamily="34" charset="0"/>
      <p:regular r:id="rId8"/>
      <p:italic r:id="rId9"/>
    </p:embeddedFont>
    <p:embeddedFont>
      <p:font typeface="Calibri" panose="020F0502020204030204" pitchFamily="34" charset="0"/>
      <p:regular r:id="rId10"/>
      <p:bold r:id="rId11"/>
      <p:italic r:id="rId12"/>
      <p:boldItalic r:id="rId13"/>
    </p:embeddedFont>
    <p:embeddedFont>
      <p:font typeface="AvenirNext LT Pro Bold" panose="020B0804020202020204" pitchFamily="34" charset="0"/>
      <p:bold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86" autoAdjust="0"/>
    <p:restoredTop sz="96453" autoAdjust="0"/>
  </p:normalViewPr>
  <p:slideViewPr>
    <p:cSldViewPr snapToGrid="0">
      <p:cViewPr>
        <p:scale>
          <a:sx n="100" d="100"/>
          <a:sy n="100" d="100"/>
        </p:scale>
        <p:origin x="212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419" y="0"/>
            <a:ext cx="10690393" cy="7559675"/>
            <a:chOff x="1419" y="0"/>
            <a:chExt cx="1069039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 y="0"/>
              <a:ext cx="10690393" cy="7559675"/>
            </a:xfrm>
            <a:prstGeom prst="rect">
              <a:avLst/>
            </a:prstGeom>
          </p:spPr>
        </p:pic>
        <p:sp>
          <p:nvSpPr>
            <p:cNvPr id="6" name="CaixaDeTexto 5"/>
            <p:cNvSpPr txBox="1"/>
            <p:nvPr/>
          </p:nvSpPr>
          <p:spPr>
            <a:xfrm>
              <a:off x="5345907" y="927063"/>
              <a:ext cx="5344490"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7" y="1890457"/>
              <a:ext cx="5344490"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854700" y="4702611"/>
              <a:ext cx="1606550" cy="461665"/>
            </a:xfrm>
            <a:prstGeom prst="rect">
              <a:avLst/>
            </a:prstGeom>
            <a:noFill/>
          </p:spPr>
          <p:txBody>
            <a:bodyPr wrap="square" rtlCol="0">
              <a:spAutoFit/>
            </a:bodyPr>
            <a:lstStyle>
              <a:defPPr>
                <a:defRPr lang="en-US"/>
              </a:defPPr>
              <a:lvl1pPr algn="ctr">
                <a:defRPr sz="2800" b="1" spc="60">
                  <a:solidFill>
                    <a:schemeClr val="bg1"/>
                  </a:solidFill>
                  <a:latin typeface="AvenirNext LT Pro Regular" panose="020B0504020202020204"/>
                </a:defRPr>
              </a:lvl1pPr>
            </a:lstStyle>
            <a:p>
              <a:r>
                <a:rPr lang="en-US" sz="2400" b="0" dirty="0">
                  <a:latin typeface="AvenirNext LT Pro Bold" panose="020B0804020202020204" pitchFamily="34" charset="0"/>
                </a:rPr>
                <a:t>anytime</a:t>
              </a:r>
            </a:p>
          </p:txBody>
        </p:sp>
        <p:sp>
          <p:nvSpPr>
            <p:cNvPr id="13" name="CaixaDeTexto 12"/>
            <p:cNvSpPr txBox="1"/>
            <p:nvPr/>
          </p:nvSpPr>
          <p:spPr>
            <a:xfrm>
              <a:off x="6058366" y="5159245"/>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817916" y="5459290"/>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519757" y="5759333"/>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683782" y="958625"/>
              <a:ext cx="3978343" cy="36189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89334" y="5459930"/>
              <a:ext cx="456724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141119" y="4139351"/>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sp>
          <p:nvSpPr>
            <p:cNvPr id="9" name="CaixaDeTexto 8"/>
            <p:cNvSpPr txBox="1"/>
            <p:nvPr/>
          </p:nvSpPr>
          <p:spPr>
            <a:xfrm>
              <a:off x="6030191" y="3074041"/>
              <a:ext cx="4063042" cy="707886"/>
            </a:xfrm>
            <a:prstGeom prst="rect">
              <a:avLst/>
            </a:prstGeom>
            <a:noFill/>
          </p:spPr>
          <p:txBody>
            <a:bodyPr wrap="square" rtlCol="0">
              <a:spAutoFit/>
            </a:bodyPr>
            <a:lstStyle/>
            <a:p>
              <a:pPr algn="ctr"/>
              <a:r>
                <a:rPr lang="en-US" sz="4000" spc="-50" dirty="0" smtClean="0">
                  <a:solidFill>
                    <a:srgbClr val="004899"/>
                  </a:solidFill>
                  <a:latin typeface="AvenirNext LT Pro Bold" panose="020B0804020202020204" pitchFamily="34" charset="0"/>
                </a:rPr>
                <a:t>1800 </a:t>
              </a:r>
              <a:r>
                <a:rPr lang="en-US" sz="4000" spc="-50" smtClean="0">
                  <a:solidFill>
                    <a:srgbClr val="004899"/>
                  </a:solidFill>
                  <a:latin typeface="AvenirNext LT Pro Bold" panose="020B0804020202020204" pitchFamily="34" charset="0"/>
                </a:rPr>
                <a:t>851 271</a:t>
              </a:r>
              <a:endParaRPr lang="en-US" sz="4000" spc="-50" dirty="0">
                <a:solidFill>
                  <a:srgbClr val="004899"/>
                </a:solidFill>
                <a:latin typeface="AvenirNext LT Pro Bold" panose="020B0804020202020204" pitchFamily="34" charset="0"/>
              </a:endParaRPr>
            </a:p>
          </p:txBody>
        </p:sp>
        <p:sp>
          <p:nvSpPr>
            <p:cNvPr id="10" name="Retângulo 9"/>
            <p:cNvSpPr/>
            <p:nvPr/>
          </p:nvSpPr>
          <p:spPr>
            <a:xfrm>
              <a:off x="5457028" y="5291230"/>
              <a:ext cx="5223222" cy="337400"/>
            </a:xfrm>
            <a:prstGeom prst="rect">
              <a:avLst/>
            </a:prstGeom>
          </p:spPr>
          <p:txBody>
            <a:bodyPr wrap="square">
              <a:spAutoFit/>
            </a:bodyPr>
            <a:lstStyle/>
            <a:p>
              <a:pPr algn="ctr">
                <a:lnSpc>
                  <a:spcPct val="150000"/>
                </a:lnSpc>
              </a:pPr>
              <a:r>
                <a:rPr lang="en-US" sz="1200" spc="100" dirty="0" smtClean="0">
                  <a:solidFill>
                    <a:srgbClr val="004899"/>
                  </a:solidFill>
                  <a:latin typeface="AvenirNext LT Pro Regular" panose="020B0504020202020204" pitchFamily="34" charset="0"/>
                </a:rPr>
                <a:t>Contact in English</a:t>
              </a:r>
              <a:endParaRPr lang="es-419" sz="1200" spc="100" dirty="0">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44" y="6035561"/>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C0AFC4-95F2-4D56-925D-89DFF70C446F}"/>
</file>

<file path=customXml/itemProps2.xml><?xml version="1.0" encoding="utf-8"?>
<ds:datastoreItem xmlns:ds="http://schemas.openxmlformats.org/officeDocument/2006/customXml" ds:itemID="{39E6537F-15A1-452E-BA7B-B486B9707890}"/>
</file>

<file path=customXml/itemProps3.xml><?xml version="1.0" encoding="utf-8"?>
<ds:datastoreItem xmlns:ds="http://schemas.openxmlformats.org/officeDocument/2006/customXml" ds:itemID="{06D1ED60-62F1-4856-A2D6-5A23F56B3EAB}"/>
</file>

<file path=docProps/app.xml><?xml version="1.0" encoding="utf-8"?>
<Properties xmlns="http://schemas.openxmlformats.org/officeDocument/2006/extended-properties" xmlns:vt="http://schemas.openxmlformats.org/officeDocument/2006/docPropsVTypes">
  <Template>Office Theme</Template>
  <TotalTime>3316</TotalTime>
  <Words>177</Words>
  <Application>Microsoft Office PowerPoint</Application>
  <PresentationFormat>Personalizar</PresentationFormat>
  <Paragraphs>18</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Regular</vt:lpstr>
      <vt:lpstr>Arial</vt:lpstr>
      <vt:lpstr>Calibri Light</vt:lpstr>
      <vt:lpstr>Calibri</vt:lpstr>
      <vt:lpstr>AvenirNext LT Pro Bold</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36</cp:revision>
  <dcterms:created xsi:type="dcterms:W3CDTF">2021-04-09T18:42:33Z</dcterms:created>
  <dcterms:modified xsi:type="dcterms:W3CDTF">2021-06-22T19:26:47Z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