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sldIdLst>
    <p:sldId id="256" r:id="rId5"/>
  </p:sldIdLst>
  <p:sldSz cx="10691813" cy="15119350"/>
  <p:notesSz cx="6858000" cy="9144000"/>
  <p:embeddedFontLst>
    <p:embeddedFont>
      <p:font typeface="Calibri" panose="020F0502020204030204" pitchFamily="34" charset="0"/>
      <p:regular r:id="rId6"/>
      <p:bold r:id="rId7"/>
      <p:italic r:id="rId8"/>
      <p:boldItalic r:id="rId9"/>
    </p:embeddedFont>
    <p:embeddedFont>
      <p:font typeface="Calibri Light" panose="020F0302020204030204" pitchFamily="34" charset="0"/>
      <p:regular r:id="rId10"/>
      <p:italic r:id="rId11"/>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8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556" autoAdjust="0"/>
    <p:restoredTop sz="96473" autoAdjust="0"/>
  </p:normalViewPr>
  <p:slideViewPr>
    <p:cSldViewPr snapToGrid="0">
      <p:cViewPr varScale="1">
        <p:scale>
          <a:sx n="28" d="100"/>
          <a:sy n="28" d="100"/>
        </p:scale>
        <p:origin x="2520"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font" Target="fonts/font2.fntdata"/><Relationship Id="rId12" Type="http://schemas.openxmlformats.org/officeDocument/2006/relationships/presProps" Target="presProps.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font" Target="fonts/font1.fntdata"/><Relationship Id="rId11" Type="http://schemas.openxmlformats.org/officeDocument/2006/relationships/font" Target="fonts/font6.fntdata"/><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font" Target="fonts/font5.fntdata"/><Relationship Id="rId4" Type="http://schemas.openxmlformats.org/officeDocument/2006/relationships/slideMaster" Target="slideMasters/slideMaster1.xml"/><Relationship Id="rId9" Type="http://schemas.openxmlformats.org/officeDocument/2006/relationships/font" Target="fonts/font4.fntdata"/><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mela McCloud" userId="73b4b836-8331-41af-a755-0ca49410e3b4" providerId="ADAL" clId="{C44EF0C8-B9C9-47D8-9B06-780348E12FEC}"/>
    <pc:docChg chg="modSld">
      <pc:chgData name="Pamela McCloud" userId="73b4b836-8331-41af-a755-0ca49410e3b4" providerId="ADAL" clId="{C44EF0C8-B9C9-47D8-9B06-780348E12FEC}" dt="2023-12-30T22:35:08.118" v="0"/>
      <pc:docMkLst>
        <pc:docMk/>
      </pc:docMkLst>
      <pc:sldChg chg="addSp modSp">
        <pc:chgData name="Pamela McCloud" userId="73b4b836-8331-41af-a755-0ca49410e3b4" providerId="ADAL" clId="{C44EF0C8-B9C9-47D8-9B06-780348E12FEC}" dt="2023-12-30T22:35:08.118" v="0"/>
        <pc:sldMkLst>
          <pc:docMk/>
          <pc:sldMk cId="3581906436" sldId="256"/>
        </pc:sldMkLst>
        <pc:spChg chg="add mod">
          <ac:chgData name="Pamela McCloud" userId="73b4b836-8331-41af-a755-0ca49410e3b4" providerId="ADAL" clId="{C44EF0C8-B9C9-47D8-9B06-780348E12FEC}" dt="2023-12-30T22:35:08.118" v="0"/>
          <ac:spMkLst>
            <pc:docMk/>
            <pc:sldMk cId="3581906436" sldId="256"/>
            <ac:spMk id="4" creationId="{1E06948B-9977-8B34-9803-373F934571EA}"/>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801886" y="2474395"/>
            <a:ext cx="9088041" cy="5263774"/>
          </a:xfrm>
        </p:spPr>
        <p:txBody>
          <a:bodyPr anchor="b"/>
          <a:lstStyle>
            <a:lvl1pPr algn="ctr">
              <a:defRPr sz="7016"/>
            </a:lvl1pPr>
          </a:lstStyle>
          <a:p>
            <a:r>
              <a:rPr lang="pt-BR"/>
              <a:t>Clique para editar o título mestre</a:t>
            </a:r>
            <a:endParaRPr lang="en-US" dirty="0"/>
          </a:p>
        </p:txBody>
      </p:sp>
      <p:sp>
        <p:nvSpPr>
          <p:cNvPr id="3" name="Subtitle 2"/>
          <p:cNvSpPr>
            <a:spLocks noGrp="1"/>
          </p:cNvSpPr>
          <p:nvPr>
            <p:ph type="subTitle" idx="1"/>
          </p:nvPr>
        </p:nvSpPr>
        <p:spPr>
          <a:xfrm>
            <a:off x="1336477" y="7941160"/>
            <a:ext cx="8018860" cy="3650342"/>
          </a:xfrm>
        </p:spPr>
        <p:txBody>
          <a:bodyPr/>
          <a:lstStyle>
            <a:lvl1pPr marL="0" indent="0" algn="ctr">
              <a:buNone/>
              <a:defRPr sz="2806"/>
            </a:lvl1pPr>
            <a:lvl2pPr marL="534604" indent="0" algn="ctr">
              <a:buNone/>
              <a:defRPr sz="2339"/>
            </a:lvl2pPr>
            <a:lvl3pPr marL="1069208" indent="0" algn="ctr">
              <a:buNone/>
              <a:defRPr sz="2105"/>
            </a:lvl3pPr>
            <a:lvl4pPr marL="1603812" indent="0" algn="ctr">
              <a:buNone/>
              <a:defRPr sz="1871"/>
            </a:lvl4pPr>
            <a:lvl5pPr marL="2138416" indent="0" algn="ctr">
              <a:buNone/>
              <a:defRPr sz="1871"/>
            </a:lvl5pPr>
            <a:lvl6pPr marL="2673020" indent="0" algn="ctr">
              <a:buNone/>
              <a:defRPr sz="1871"/>
            </a:lvl6pPr>
            <a:lvl7pPr marL="3207624" indent="0" algn="ctr">
              <a:buNone/>
              <a:defRPr sz="1871"/>
            </a:lvl7pPr>
            <a:lvl8pPr marL="3742228" indent="0" algn="ctr">
              <a:buNone/>
              <a:defRPr sz="1871"/>
            </a:lvl8pPr>
            <a:lvl9pPr marL="4276832" indent="0" algn="ctr">
              <a:buNone/>
              <a:defRPr sz="1871"/>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2ABC337F-6EB2-4A9D-97F2-B9573E7FDF08}" type="datetimeFigureOut">
              <a:rPr lang="pt-BR" smtClean="0"/>
              <a:t>30/12/2023</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31528618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2ABC337F-6EB2-4A9D-97F2-B9573E7FDF08}" type="datetimeFigureOut">
              <a:rPr lang="pt-BR" smtClean="0"/>
              <a:t>30/12/2023</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35873922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804966"/>
            <a:ext cx="2305422" cy="12812950"/>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735063" y="804966"/>
            <a:ext cx="6782619" cy="12812950"/>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2ABC337F-6EB2-4A9D-97F2-B9573E7FDF08}" type="datetimeFigureOut">
              <a:rPr lang="pt-BR" smtClean="0"/>
              <a:t>30/12/2023</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3956397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2ABC337F-6EB2-4A9D-97F2-B9573E7FDF08}" type="datetimeFigureOut">
              <a:rPr lang="pt-BR" smtClean="0"/>
              <a:t>30/12/2023</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236670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729494" y="3769342"/>
            <a:ext cx="9221689" cy="6289229"/>
          </a:xfrm>
        </p:spPr>
        <p:txBody>
          <a:bodyPr anchor="b"/>
          <a:lstStyle>
            <a:lvl1pPr>
              <a:defRPr sz="7016"/>
            </a:lvl1pPr>
          </a:lstStyle>
          <a:p>
            <a:r>
              <a:rPr lang="pt-BR"/>
              <a:t>Clique para editar o título mestre</a:t>
            </a:r>
            <a:endParaRPr lang="en-US" dirty="0"/>
          </a:p>
        </p:txBody>
      </p:sp>
      <p:sp>
        <p:nvSpPr>
          <p:cNvPr id="3" name="Text Placeholder 2"/>
          <p:cNvSpPr>
            <a:spLocks noGrp="1"/>
          </p:cNvSpPr>
          <p:nvPr>
            <p:ph type="body" idx="1"/>
          </p:nvPr>
        </p:nvSpPr>
        <p:spPr>
          <a:xfrm>
            <a:off x="729494" y="10118069"/>
            <a:ext cx="9221689" cy="3307357"/>
          </a:xfrm>
        </p:spPr>
        <p:txBody>
          <a:bodyPr/>
          <a:lstStyle>
            <a:lvl1pPr marL="0" indent="0">
              <a:buNone/>
              <a:defRPr sz="2806">
                <a:solidFill>
                  <a:schemeClr val="tx1"/>
                </a:solidFill>
              </a:defRPr>
            </a:lvl1pPr>
            <a:lvl2pPr marL="534604" indent="0">
              <a:buNone/>
              <a:defRPr sz="2339">
                <a:solidFill>
                  <a:schemeClr val="tx1">
                    <a:tint val="75000"/>
                  </a:schemeClr>
                </a:solidFill>
              </a:defRPr>
            </a:lvl2pPr>
            <a:lvl3pPr marL="1069208" indent="0">
              <a:buNone/>
              <a:defRPr sz="2105">
                <a:solidFill>
                  <a:schemeClr val="tx1">
                    <a:tint val="75000"/>
                  </a:schemeClr>
                </a:solidFill>
              </a:defRPr>
            </a:lvl3pPr>
            <a:lvl4pPr marL="1603812" indent="0">
              <a:buNone/>
              <a:defRPr sz="1871">
                <a:solidFill>
                  <a:schemeClr val="tx1">
                    <a:tint val="75000"/>
                  </a:schemeClr>
                </a:solidFill>
              </a:defRPr>
            </a:lvl4pPr>
            <a:lvl5pPr marL="2138416" indent="0">
              <a:buNone/>
              <a:defRPr sz="1871">
                <a:solidFill>
                  <a:schemeClr val="tx1">
                    <a:tint val="75000"/>
                  </a:schemeClr>
                </a:solidFill>
              </a:defRPr>
            </a:lvl5pPr>
            <a:lvl6pPr marL="2673020" indent="0">
              <a:buNone/>
              <a:defRPr sz="1871">
                <a:solidFill>
                  <a:schemeClr val="tx1">
                    <a:tint val="75000"/>
                  </a:schemeClr>
                </a:solidFill>
              </a:defRPr>
            </a:lvl6pPr>
            <a:lvl7pPr marL="3207624" indent="0">
              <a:buNone/>
              <a:defRPr sz="1871">
                <a:solidFill>
                  <a:schemeClr val="tx1">
                    <a:tint val="75000"/>
                  </a:schemeClr>
                </a:solidFill>
              </a:defRPr>
            </a:lvl7pPr>
            <a:lvl8pPr marL="3742228" indent="0">
              <a:buNone/>
              <a:defRPr sz="1871">
                <a:solidFill>
                  <a:schemeClr val="tx1">
                    <a:tint val="75000"/>
                  </a:schemeClr>
                </a:solidFill>
              </a:defRPr>
            </a:lvl8pPr>
            <a:lvl9pPr marL="4276832" indent="0">
              <a:buNone/>
              <a:defRPr sz="1871">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2ABC337F-6EB2-4A9D-97F2-B9573E7FDF08}" type="datetimeFigureOut">
              <a:rPr lang="pt-BR" smtClean="0"/>
              <a:t>30/12/2023</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943016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735062" y="4024827"/>
            <a:ext cx="4544021" cy="9593089"/>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5412730" y="4024827"/>
            <a:ext cx="4544021" cy="9593089"/>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2ABC337F-6EB2-4A9D-97F2-B9573E7FDF08}" type="datetimeFigureOut">
              <a:rPr lang="pt-BR" smtClean="0"/>
              <a:t>30/12/2023</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2953025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736455" y="804969"/>
            <a:ext cx="9221689" cy="2922375"/>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736456" y="3706342"/>
            <a:ext cx="4523137" cy="1816421"/>
          </a:xfrm>
        </p:spPr>
        <p:txBody>
          <a:bodyPr anchor="b"/>
          <a:lstStyle>
            <a:lvl1pPr marL="0" indent="0">
              <a:buNone/>
              <a:defRPr sz="2806" b="1"/>
            </a:lvl1pPr>
            <a:lvl2pPr marL="534604" indent="0">
              <a:buNone/>
              <a:defRPr sz="2339" b="1"/>
            </a:lvl2pPr>
            <a:lvl3pPr marL="1069208" indent="0">
              <a:buNone/>
              <a:defRPr sz="2105" b="1"/>
            </a:lvl3pPr>
            <a:lvl4pPr marL="1603812" indent="0">
              <a:buNone/>
              <a:defRPr sz="1871" b="1"/>
            </a:lvl4pPr>
            <a:lvl5pPr marL="2138416" indent="0">
              <a:buNone/>
              <a:defRPr sz="1871" b="1"/>
            </a:lvl5pPr>
            <a:lvl6pPr marL="2673020" indent="0">
              <a:buNone/>
              <a:defRPr sz="1871" b="1"/>
            </a:lvl6pPr>
            <a:lvl7pPr marL="3207624" indent="0">
              <a:buNone/>
              <a:defRPr sz="1871" b="1"/>
            </a:lvl7pPr>
            <a:lvl8pPr marL="3742228" indent="0">
              <a:buNone/>
              <a:defRPr sz="1871" b="1"/>
            </a:lvl8pPr>
            <a:lvl9pPr marL="4276832" indent="0">
              <a:buNone/>
              <a:defRPr sz="1871" b="1"/>
            </a:lvl9pPr>
          </a:lstStyle>
          <a:p>
            <a:pPr lvl="0"/>
            <a:r>
              <a:rPr lang="pt-BR"/>
              <a:t>Editar estilos de texto Mestre</a:t>
            </a:r>
          </a:p>
        </p:txBody>
      </p:sp>
      <p:sp>
        <p:nvSpPr>
          <p:cNvPr id="4" name="Content Placeholder 3"/>
          <p:cNvSpPr>
            <a:spLocks noGrp="1"/>
          </p:cNvSpPr>
          <p:nvPr>
            <p:ph sz="half" idx="2"/>
          </p:nvPr>
        </p:nvSpPr>
        <p:spPr>
          <a:xfrm>
            <a:off x="736456" y="5522763"/>
            <a:ext cx="4523137" cy="812315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5412731" y="3706342"/>
            <a:ext cx="4545413" cy="1816421"/>
          </a:xfrm>
        </p:spPr>
        <p:txBody>
          <a:bodyPr anchor="b"/>
          <a:lstStyle>
            <a:lvl1pPr marL="0" indent="0">
              <a:buNone/>
              <a:defRPr sz="2806" b="1"/>
            </a:lvl1pPr>
            <a:lvl2pPr marL="534604" indent="0">
              <a:buNone/>
              <a:defRPr sz="2339" b="1"/>
            </a:lvl2pPr>
            <a:lvl3pPr marL="1069208" indent="0">
              <a:buNone/>
              <a:defRPr sz="2105" b="1"/>
            </a:lvl3pPr>
            <a:lvl4pPr marL="1603812" indent="0">
              <a:buNone/>
              <a:defRPr sz="1871" b="1"/>
            </a:lvl4pPr>
            <a:lvl5pPr marL="2138416" indent="0">
              <a:buNone/>
              <a:defRPr sz="1871" b="1"/>
            </a:lvl5pPr>
            <a:lvl6pPr marL="2673020" indent="0">
              <a:buNone/>
              <a:defRPr sz="1871" b="1"/>
            </a:lvl6pPr>
            <a:lvl7pPr marL="3207624" indent="0">
              <a:buNone/>
              <a:defRPr sz="1871" b="1"/>
            </a:lvl7pPr>
            <a:lvl8pPr marL="3742228" indent="0">
              <a:buNone/>
              <a:defRPr sz="1871" b="1"/>
            </a:lvl8pPr>
            <a:lvl9pPr marL="4276832" indent="0">
              <a:buNone/>
              <a:defRPr sz="1871" b="1"/>
            </a:lvl9pPr>
          </a:lstStyle>
          <a:p>
            <a:pPr lvl="0"/>
            <a:r>
              <a:rPr lang="pt-BR"/>
              <a:t>Editar estilos de texto Mestre</a:t>
            </a:r>
          </a:p>
        </p:txBody>
      </p:sp>
      <p:sp>
        <p:nvSpPr>
          <p:cNvPr id="6" name="Content Placeholder 5"/>
          <p:cNvSpPr>
            <a:spLocks noGrp="1"/>
          </p:cNvSpPr>
          <p:nvPr>
            <p:ph sz="quarter" idx="4"/>
          </p:nvPr>
        </p:nvSpPr>
        <p:spPr>
          <a:xfrm>
            <a:off x="5412731" y="5522763"/>
            <a:ext cx="4545413" cy="812315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2ABC337F-6EB2-4A9D-97F2-B9573E7FDF08}" type="datetimeFigureOut">
              <a:rPr lang="pt-BR" smtClean="0"/>
              <a:t>30/12/2023</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442386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2ABC337F-6EB2-4A9D-97F2-B9573E7FDF08}" type="datetimeFigureOut">
              <a:rPr lang="pt-BR" smtClean="0"/>
              <a:t>30/12/2023</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10530480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BC337F-6EB2-4A9D-97F2-B9573E7FDF08}" type="datetimeFigureOut">
              <a:rPr lang="pt-BR" smtClean="0"/>
              <a:t>30/12/2023</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40425374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736455" y="1007957"/>
            <a:ext cx="3448388" cy="3527848"/>
          </a:xfrm>
        </p:spPr>
        <p:txBody>
          <a:bodyPr anchor="b"/>
          <a:lstStyle>
            <a:lvl1pPr>
              <a:defRPr sz="3742"/>
            </a:lvl1pPr>
          </a:lstStyle>
          <a:p>
            <a:r>
              <a:rPr lang="pt-BR"/>
              <a:t>Clique para editar o título mestre</a:t>
            </a:r>
            <a:endParaRPr lang="en-US" dirty="0"/>
          </a:p>
        </p:txBody>
      </p:sp>
      <p:sp>
        <p:nvSpPr>
          <p:cNvPr id="3" name="Content Placeholder 2"/>
          <p:cNvSpPr>
            <a:spLocks noGrp="1"/>
          </p:cNvSpPr>
          <p:nvPr>
            <p:ph idx="1"/>
          </p:nvPr>
        </p:nvSpPr>
        <p:spPr>
          <a:xfrm>
            <a:off x="4545413" y="2176910"/>
            <a:ext cx="5412730" cy="10744538"/>
          </a:xfrm>
        </p:spPr>
        <p:txBody>
          <a:bodyPr/>
          <a:lstStyle>
            <a:lvl1pPr>
              <a:defRPr sz="3742"/>
            </a:lvl1pPr>
            <a:lvl2pPr>
              <a:defRPr sz="3274"/>
            </a:lvl2pPr>
            <a:lvl3pPr>
              <a:defRPr sz="2806"/>
            </a:lvl3pPr>
            <a:lvl4pPr>
              <a:defRPr sz="2339"/>
            </a:lvl4pPr>
            <a:lvl5pPr>
              <a:defRPr sz="2339"/>
            </a:lvl5pPr>
            <a:lvl6pPr>
              <a:defRPr sz="2339"/>
            </a:lvl6pPr>
            <a:lvl7pPr>
              <a:defRPr sz="2339"/>
            </a:lvl7pPr>
            <a:lvl8pPr>
              <a:defRPr sz="2339"/>
            </a:lvl8pPr>
            <a:lvl9pPr>
              <a:defRPr sz="2339"/>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736455" y="4535805"/>
            <a:ext cx="3448388" cy="8403140"/>
          </a:xfrm>
        </p:spPr>
        <p:txBody>
          <a:bodyPr/>
          <a:lstStyle>
            <a:lvl1pPr marL="0" indent="0">
              <a:buNone/>
              <a:defRPr sz="1871"/>
            </a:lvl1pPr>
            <a:lvl2pPr marL="534604" indent="0">
              <a:buNone/>
              <a:defRPr sz="1637"/>
            </a:lvl2pPr>
            <a:lvl3pPr marL="1069208" indent="0">
              <a:buNone/>
              <a:defRPr sz="1403"/>
            </a:lvl3pPr>
            <a:lvl4pPr marL="1603812" indent="0">
              <a:buNone/>
              <a:defRPr sz="1169"/>
            </a:lvl4pPr>
            <a:lvl5pPr marL="2138416" indent="0">
              <a:buNone/>
              <a:defRPr sz="1169"/>
            </a:lvl5pPr>
            <a:lvl6pPr marL="2673020" indent="0">
              <a:buNone/>
              <a:defRPr sz="1169"/>
            </a:lvl6pPr>
            <a:lvl7pPr marL="3207624" indent="0">
              <a:buNone/>
              <a:defRPr sz="1169"/>
            </a:lvl7pPr>
            <a:lvl8pPr marL="3742228" indent="0">
              <a:buNone/>
              <a:defRPr sz="1169"/>
            </a:lvl8pPr>
            <a:lvl9pPr marL="4276832" indent="0">
              <a:buNone/>
              <a:defRPr sz="1169"/>
            </a:lvl9pPr>
          </a:lstStyle>
          <a:p>
            <a:pPr lvl="0"/>
            <a:r>
              <a:rPr lang="pt-BR"/>
              <a:t>Editar estilos de texto Mestre</a:t>
            </a:r>
          </a:p>
        </p:txBody>
      </p:sp>
      <p:sp>
        <p:nvSpPr>
          <p:cNvPr id="5" name="Date Placeholder 4"/>
          <p:cNvSpPr>
            <a:spLocks noGrp="1"/>
          </p:cNvSpPr>
          <p:nvPr>
            <p:ph type="dt" sz="half" idx="10"/>
          </p:nvPr>
        </p:nvSpPr>
        <p:spPr/>
        <p:txBody>
          <a:bodyPr/>
          <a:lstStyle/>
          <a:p>
            <a:fld id="{2ABC337F-6EB2-4A9D-97F2-B9573E7FDF08}" type="datetimeFigureOut">
              <a:rPr lang="pt-BR" smtClean="0"/>
              <a:t>30/12/2023</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1680265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736455" y="1007957"/>
            <a:ext cx="3448388" cy="3527848"/>
          </a:xfrm>
        </p:spPr>
        <p:txBody>
          <a:bodyPr anchor="b"/>
          <a:lstStyle>
            <a:lvl1pPr>
              <a:defRPr sz="3742"/>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4545413" y="2176910"/>
            <a:ext cx="5412730" cy="10744538"/>
          </a:xfrm>
        </p:spPr>
        <p:txBody>
          <a:bodyPr anchor="t"/>
          <a:lstStyle>
            <a:lvl1pPr marL="0" indent="0">
              <a:buNone/>
              <a:defRPr sz="3742"/>
            </a:lvl1pPr>
            <a:lvl2pPr marL="534604" indent="0">
              <a:buNone/>
              <a:defRPr sz="3274"/>
            </a:lvl2pPr>
            <a:lvl3pPr marL="1069208" indent="0">
              <a:buNone/>
              <a:defRPr sz="2806"/>
            </a:lvl3pPr>
            <a:lvl4pPr marL="1603812" indent="0">
              <a:buNone/>
              <a:defRPr sz="2339"/>
            </a:lvl4pPr>
            <a:lvl5pPr marL="2138416" indent="0">
              <a:buNone/>
              <a:defRPr sz="2339"/>
            </a:lvl5pPr>
            <a:lvl6pPr marL="2673020" indent="0">
              <a:buNone/>
              <a:defRPr sz="2339"/>
            </a:lvl6pPr>
            <a:lvl7pPr marL="3207624" indent="0">
              <a:buNone/>
              <a:defRPr sz="2339"/>
            </a:lvl7pPr>
            <a:lvl8pPr marL="3742228" indent="0">
              <a:buNone/>
              <a:defRPr sz="2339"/>
            </a:lvl8pPr>
            <a:lvl9pPr marL="4276832" indent="0">
              <a:buNone/>
              <a:defRPr sz="2339"/>
            </a:lvl9pPr>
          </a:lstStyle>
          <a:p>
            <a:r>
              <a:rPr lang="pt-BR"/>
              <a:t>Clique no ícone para adicionar uma imagem</a:t>
            </a:r>
            <a:endParaRPr lang="en-US" dirty="0"/>
          </a:p>
        </p:txBody>
      </p:sp>
      <p:sp>
        <p:nvSpPr>
          <p:cNvPr id="4" name="Text Placeholder 3"/>
          <p:cNvSpPr>
            <a:spLocks noGrp="1"/>
          </p:cNvSpPr>
          <p:nvPr>
            <p:ph type="body" sz="half" idx="2"/>
          </p:nvPr>
        </p:nvSpPr>
        <p:spPr>
          <a:xfrm>
            <a:off x="736455" y="4535805"/>
            <a:ext cx="3448388" cy="8403140"/>
          </a:xfrm>
        </p:spPr>
        <p:txBody>
          <a:bodyPr/>
          <a:lstStyle>
            <a:lvl1pPr marL="0" indent="0">
              <a:buNone/>
              <a:defRPr sz="1871"/>
            </a:lvl1pPr>
            <a:lvl2pPr marL="534604" indent="0">
              <a:buNone/>
              <a:defRPr sz="1637"/>
            </a:lvl2pPr>
            <a:lvl3pPr marL="1069208" indent="0">
              <a:buNone/>
              <a:defRPr sz="1403"/>
            </a:lvl3pPr>
            <a:lvl4pPr marL="1603812" indent="0">
              <a:buNone/>
              <a:defRPr sz="1169"/>
            </a:lvl4pPr>
            <a:lvl5pPr marL="2138416" indent="0">
              <a:buNone/>
              <a:defRPr sz="1169"/>
            </a:lvl5pPr>
            <a:lvl6pPr marL="2673020" indent="0">
              <a:buNone/>
              <a:defRPr sz="1169"/>
            </a:lvl6pPr>
            <a:lvl7pPr marL="3207624" indent="0">
              <a:buNone/>
              <a:defRPr sz="1169"/>
            </a:lvl7pPr>
            <a:lvl8pPr marL="3742228" indent="0">
              <a:buNone/>
              <a:defRPr sz="1169"/>
            </a:lvl8pPr>
            <a:lvl9pPr marL="4276832" indent="0">
              <a:buNone/>
              <a:defRPr sz="1169"/>
            </a:lvl9pPr>
          </a:lstStyle>
          <a:p>
            <a:pPr lvl="0"/>
            <a:r>
              <a:rPr lang="pt-BR"/>
              <a:t>Editar estilos de texto Mestre</a:t>
            </a:r>
          </a:p>
        </p:txBody>
      </p:sp>
      <p:sp>
        <p:nvSpPr>
          <p:cNvPr id="5" name="Date Placeholder 4"/>
          <p:cNvSpPr>
            <a:spLocks noGrp="1"/>
          </p:cNvSpPr>
          <p:nvPr>
            <p:ph type="dt" sz="half" idx="10"/>
          </p:nvPr>
        </p:nvSpPr>
        <p:spPr/>
        <p:txBody>
          <a:bodyPr/>
          <a:lstStyle/>
          <a:p>
            <a:fld id="{2ABC337F-6EB2-4A9D-97F2-B9573E7FDF08}" type="datetimeFigureOut">
              <a:rPr lang="pt-BR" smtClean="0"/>
              <a:t>30/12/2023</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24606238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804969"/>
            <a:ext cx="9221689" cy="2922375"/>
          </a:xfrm>
          <a:prstGeom prst="rect">
            <a:avLst/>
          </a:prstGeom>
        </p:spPr>
        <p:txBody>
          <a:bodyPr vert="horz" lIns="91440" tIns="45720" rIns="91440" bIns="4572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735062" y="4024827"/>
            <a:ext cx="9221689" cy="9593089"/>
          </a:xfrm>
          <a:prstGeom prst="rect">
            <a:avLst/>
          </a:prstGeom>
        </p:spPr>
        <p:txBody>
          <a:bodyPr vert="horz" lIns="91440" tIns="45720" rIns="9144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735062" y="14013401"/>
            <a:ext cx="2405658" cy="804965"/>
          </a:xfrm>
          <a:prstGeom prst="rect">
            <a:avLst/>
          </a:prstGeom>
        </p:spPr>
        <p:txBody>
          <a:bodyPr vert="horz" lIns="91440" tIns="45720" rIns="91440" bIns="45720" rtlCol="0" anchor="ctr"/>
          <a:lstStyle>
            <a:lvl1pPr algn="l">
              <a:defRPr sz="1403">
                <a:solidFill>
                  <a:schemeClr val="tx1">
                    <a:tint val="75000"/>
                  </a:schemeClr>
                </a:solidFill>
              </a:defRPr>
            </a:lvl1pPr>
          </a:lstStyle>
          <a:p>
            <a:fld id="{2ABC337F-6EB2-4A9D-97F2-B9573E7FDF08}" type="datetimeFigureOut">
              <a:rPr lang="pt-BR" smtClean="0"/>
              <a:t>30/12/2023</a:t>
            </a:fld>
            <a:endParaRPr lang="pt-BR"/>
          </a:p>
        </p:txBody>
      </p:sp>
      <p:sp>
        <p:nvSpPr>
          <p:cNvPr id="5" name="Footer Placeholder 4"/>
          <p:cNvSpPr>
            <a:spLocks noGrp="1"/>
          </p:cNvSpPr>
          <p:nvPr>
            <p:ph type="ftr" sz="quarter" idx="3"/>
          </p:nvPr>
        </p:nvSpPr>
        <p:spPr>
          <a:xfrm>
            <a:off x="3541663" y="14013401"/>
            <a:ext cx="3608487" cy="804965"/>
          </a:xfrm>
          <a:prstGeom prst="rect">
            <a:avLst/>
          </a:prstGeom>
        </p:spPr>
        <p:txBody>
          <a:bodyPr vert="horz" lIns="91440" tIns="45720" rIns="91440" bIns="45720" rtlCol="0" anchor="ctr"/>
          <a:lstStyle>
            <a:lvl1pPr algn="ctr">
              <a:defRPr sz="1403">
                <a:solidFill>
                  <a:schemeClr val="tx1">
                    <a:tint val="75000"/>
                  </a:schemeClr>
                </a:solidFill>
              </a:defRPr>
            </a:lvl1pPr>
          </a:lstStyle>
          <a:p>
            <a:endParaRPr lang="pt-BR"/>
          </a:p>
        </p:txBody>
      </p:sp>
      <p:sp>
        <p:nvSpPr>
          <p:cNvPr id="6" name="Slide Number Placeholder 5"/>
          <p:cNvSpPr>
            <a:spLocks noGrp="1"/>
          </p:cNvSpPr>
          <p:nvPr>
            <p:ph type="sldNum" sz="quarter" idx="4"/>
          </p:nvPr>
        </p:nvSpPr>
        <p:spPr>
          <a:xfrm>
            <a:off x="7551093" y="14013401"/>
            <a:ext cx="2405658" cy="804965"/>
          </a:xfrm>
          <a:prstGeom prst="rect">
            <a:avLst/>
          </a:prstGeom>
        </p:spPr>
        <p:txBody>
          <a:bodyPr vert="horz" lIns="91440" tIns="45720" rIns="91440" bIns="45720" rtlCol="0" anchor="ctr"/>
          <a:lstStyle>
            <a:lvl1pPr algn="r">
              <a:defRPr sz="1403">
                <a:solidFill>
                  <a:schemeClr val="tx1">
                    <a:tint val="75000"/>
                  </a:schemeClr>
                </a:solidFill>
              </a:defRPr>
            </a:lvl1pPr>
          </a:lstStyle>
          <a:p>
            <a:fld id="{C8D1B219-E87C-4F36-A4AC-9A32BE7074FD}" type="slidenum">
              <a:rPr lang="pt-BR" smtClean="0"/>
              <a:t>‹#›</a:t>
            </a:fld>
            <a:endParaRPr lang="pt-BR"/>
          </a:p>
        </p:txBody>
      </p:sp>
    </p:spTree>
    <p:extLst>
      <p:ext uri="{BB962C8B-B14F-4D97-AF65-F5344CB8AC3E}">
        <p14:creationId xmlns:p14="http://schemas.microsoft.com/office/powerpoint/2010/main" val="21819511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069208" rtl="0" eaLnBrk="1" latinLnBrk="0" hangingPunct="1">
        <a:lnSpc>
          <a:spcPct val="90000"/>
        </a:lnSpc>
        <a:spcBef>
          <a:spcPct val="0"/>
        </a:spcBef>
        <a:buNone/>
        <a:defRPr sz="5145" kern="1200">
          <a:solidFill>
            <a:schemeClr val="tx1"/>
          </a:solidFill>
          <a:latin typeface="+mj-lt"/>
          <a:ea typeface="+mj-ea"/>
          <a:cs typeface="+mj-cs"/>
        </a:defRPr>
      </a:lvl1pPr>
    </p:titleStyle>
    <p:bodyStyle>
      <a:lvl1pPr marL="267302" indent="-267302" algn="l" defTabSz="1069208" rtl="0" eaLnBrk="1" latinLnBrk="0" hangingPunct="1">
        <a:lnSpc>
          <a:spcPct val="90000"/>
        </a:lnSpc>
        <a:spcBef>
          <a:spcPts val="1169"/>
        </a:spcBef>
        <a:buFont typeface="Arial" panose="020B0604020202020204" pitchFamily="34" charset="0"/>
        <a:buChar char="•"/>
        <a:defRPr sz="3274" kern="1200">
          <a:solidFill>
            <a:schemeClr val="tx1"/>
          </a:solidFill>
          <a:latin typeface="+mn-lt"/>
          <a:ea typeface="+mn-ea"/>
          <a:cs typeface="+mn-cs"/>
        </a:defRPr>
      </a:lvl1pPr>
      <a:lvl2pPr marL="801906" indent="-267302" algn="l" defTabSz="1069208" rtl="0" eaLnBrk="1" latinLnBrk="0" hangingPunct="1">
        <a:lnSpc>
          <a:spcPct val="90000"/>
        </a:lnSpc>
        <a:spcBef>
          <a:spcPts val="585"/>
        </a:spcBef>
        <a:buFont typeface="Arial" panose="020B0604020202020204" pitchFamily="34" charset="0"/>
        <a:buChar char="•"/>
        <a:defRPr sz="2806" kern="1200">
          <a:solidFill>
            <a:schemeClr val="tx1"/>
          </a:solidFill>
          <a:latin typeface="+mn-lt"/>
          <a:ea typeface="+mn-ea"/>
          <a:cs typeface="+mn-cs"/>
        </a:defRPr>
      </a:lvl2pPr>
      <a:lvl3pPr marL="1336510" indent="-267302" algn="l" defTabSz="1069208" rtl="0" eaLnBrk="1" latinLnBrk="0" hangingPunct="1">
        <a:lnSpc>
          <a:spcPct val="90000"/>
        </a:lnSpc>
        <a:spcBef>
          <a:spcPts val="585"/>
        </a:spcBef>
        <a:buFont typeface="Arial" panose="020B0604020202020204" pitchFamily="34" charset="0"/>
        <a:buChar char="•"/>
        <a:defRPr sz="2339" kern="1200">
          <a:solidFill>
            <a:schemeClr val="tx1"/>
          </a:solidFill>
          <a:latin typeface="+mn-lt"/>
          <a:ea typeface="+mn-ea"/>
          <a:cs typeface="+mn-cs"/>
        </a:defRPr>
      </a:lvl3pPr>
      <a:lvl4pPr marL="1871114"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4pPr>
      <a:lvl5pPr marL="2405718"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5pPr>
      <a:lvl6pPr marL="2940322"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6pPr>
      <a:lvl7pPr marL="3474926"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7pPr>
      <a:lvl8pPr marL="4009530"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8pPr>
      <a:lvl9pPr marL="4544134"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9pPr>
    </p:bodyStyle>
    <p:otherStyle>
      <a:defPPr>
        <a:defRPr lang="en-US"/>
      </a:defPPr>
      <a:lvl1pPr marL="0" algn="l" defTabSz="1069208" rtl="0" eaLnBrk="1" latinLnBrk="0" hangingPunct="1">
        <a:defRPr sz="2105" kern="1200">
          <a:solidFill>
            <a:schemeClr val="tx1"/>
          </a:solidFill>
          <a:latin typeface="+mn-lt"/>
          <a:ea typeface="+mn-ea"/>
          <a:cs typeface="+mn-cs"/>
        </a:defRPr>
      </a:lvl1pPr>
      <a:lvl2pPr marL="534604" algn="l" defTabSz="1069208" rtl="0" eaLnBrk="1" latinLnBrk="0" hangingPunct="1">
        <a:defRPr sz="2105" kern="1200">
          <a:solidFill>
            <a:schemeClr val="tx1"/>
          </a:solidFill>
          <a:latin typeface="+mn-lt"/>
          <a:ea typeface="+mn-ea"/>
          <a:cs typeface="+mn-cs"/>
        </a:defRPr>
      </a:lvl2pPr>
      <a:lvl3pPr marL="1069208" algn="l" defTabSz="1069208" rtl="0" eaLnBrk="1" latinLnBrk="0" hangingPunct="1">
        <a:defRPr sz="2105" kern="1200">
          <a:solidFill>
            <a:schemeClr val="tx1"/>
          </a:solidFill>
          <a:latin typeface="+mn-lt"/>
          <a:ea typeface="+mn-ea"/>
          <a:cs typeface="+mn-cs"/>
        </a:defRPr>
      </a:lvl3pPr>
      <a:lvl4pPr marL="1603812" algn="l" defTabSz="1069208" rtl="0" eaLnBrk="1" latinLnBrk="0" hangingPunct="1">
        <a:defRPr sz="2105" kern="1200">
          <a:solidFill>
            <a:schemeClr val="tx1"/>
          </a:solidFill>
          <a:latin typeface="+mn-lt"/>
          <a:ea typeface="+mn-ea"/>
          <a:cs typeface="+mn-cs"/>
        </a:defRPr>
      </a:lvl4pPr>
      <a:lvl5pPr marL="2138416" algn="l" defTabSz="1069208" rtl="0" eaLnBrk="1" latinLnBrk="0" hangingPunct="1">
        <a:defRPr sz="2105" kern="1200">
          <a:solidFill>
            <a:schemeClr val="tx1"/>
          </a:solidFill>
          <a:latin typeface="+mn-lt"/>
          <a:ea typeface="+mn-ea"/>
          <a:cs typeface="+mn-cs"/>
        </a:defRPr>
      </a:lvl5pPr>
      <a:lvl6pPr marL="2673020" algn="l" defTabSz="1069208" rtl="0" eaLnBrk="1" latinLnBrk="0" hangingPunct="1">
        <a:defRPr sz="2105" kern="1200">
          <a:solidFill>
            <a:schemeClr val="tx1"/>
          </a:solidFill>
          <a:latin typeface="+mn-lt"/>
          <a:ea typeface="+mn-ea"/>
          <a:cs typeface="+mn-cs"/>
        </a:defRPr>
      </a:lvl6pPr>
      <a:lvl7pPr marL="3207624" algn="l" defTabSz="1069208" rtl="0" eaLnBrk="1" latinLnBrk="0" hangingPunct="1">
        <a:defRPr sz="2105" kern="1200">
          <a:solidFill>
            <a:schemeClr val="tx1"/>
          </a:solidFill>
          <a:latin typeface="+mn-lt"/>
          <a:ea typeface="+mn-ea"/>
          <a:cs typeface="+mn-cs"/>
        </a:defRPr>
      </a:lvl7pPr>
      <a:lvl8pPr marL="3742228" algn="l" defTabSz="1069208" rtl="0" eaLnBrk="1" latinLnBrk="0" hangingPunct="1">
        <a:defRPr sz="2105" kern="1200">
          <a:solidFill>
            <a:schemeClr val="tx1"/>
          </a:solidFill>
          <a:latin typeface="+mn-lt"/>
          <a:ea typeface="+mn-ea"/>
          <a:cs typeface="+mn-cs"/>
        </a:defRPr>
      </a:lvl8pPr>
      <a:lvl9pPr marL="4276832" algn="l" defTabSz="1069208" rtl="0" eaLnBrk="1" latinLnBrk="0" hangingPunct="1">
        <a:defRPr sz="210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p:cNvGrpSpPr/>
          <p:nvPr/>
        </p:nvGrpSpPr>
        <p:grpSpPr>
          <a:xfrm>
            <a:off x="0" y="0"/>
            <a:ext cx="10691813" cy="15119350"/>
            <a:chOff x="0" y="0"/>
            <a:chExt cx="10691813" cy="15119350"/>
          </a:xfrm>
        </p:grpSpPr>
        <p:pic>
          <p:nvPicPr>
            <p:cNvPr id="3" name="Image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3" y="0"/>
              <a:ext cx="10691127" cy="15119350"/>
            </a:xfrm>
            <a:prstGeom prst="rect">
              <a:avLst/>
            </a:prstGeom>
          </p:spPr>
        </p:pic>
        <p:sp>
          <p:nvSpPr>
            <p:cNvPr id="6" name="CaixaDeTexto 5"/>
            <p:cNvSpPr txBox="1"/>
            <p:nvPr/>
          </p:nvSpPr>
          <p:spPr>
            <a:xfrm>
              <a:off x="0" y="1323618"/>
              <a:ext cx="10691470" cy="1569660"/>
            </a:xfrm>
            <a:prstGeom prst="rect">
              <a:avLst/>
            </a:prstGeom>
            <a:noFill/>
          </p:spPr>
          <p:txBody>
            <a:bodyPr wrap="square" rtlCol="0">
              <a:spAutoFit/>
            </a:bodyPr>
            <a:lstStyle/>
            <a:p>
              <a:pPr algn="ctr"/>
              <a:r>
                <a:rPr lang="pt-BR" sz="9600" noProof="1">
                  <a:solidFill>
                    <a:schemeClr val="bg1"/>
                  </a:solidFill>
                  <a:effectLst>
                    <a:outerShdw blurRad="38100" dist="38100" dir="2700000" algn="tl">
                      <a:srgbClr val="000000">
                        <a:alpha val="43137"/>
                      </a:srgbClr>
                    </a:outerShdw>
                  </a:effectLst>
                  <a:latin typeface="AvenirNext LT Pro Bold" panose="020B0804020202020204" pitchFamily="34" charset="0"/>
                </a:rPr>
                <a:t>Hotline Etika</a:t>
              </a:r>
            </a:p>
          </p:txBody>
        </p:sp>
        <p:sp>
          <p:nvSpPr>
            <p:cNvPr id="9" name="CaixaDeTexto 8"/>
            <p:cNvSpPr txBox="1"/>
            <p:nvPr/>
          </p:nvSpPr>
          <p:spPr>
            <a:xfrm>
              <a:off x="8363869" y="6924524"/>
              <a:ext cx="1742785" cy="461665"/>
            </a:xfrm>
            <a:prstGeom prst="rect">
              <a:avLst/>
            </a:prstGeom>
            <a:noFill/>
          </p:spPr>
          <p:txBody>
            <a:bodyPr wrap="none" rtlCol="0">
              <a:spAutoFit/>
            </a:bodyPr>
            <a:lstStyle/>
            <a:p>
              <a:pPr algn="r"/>
              <a:r>
                <a:rPr lang="pt-BR" sz="2400" noProof="1">
                  <a:solidFill>
                    <a:schemeClr val="bg1"/>
                  </a:solidFill>
                </a:rPr>
                <a:t>di mana pun</a:t>
              </a:r>
              <a:endParaRPr lang="pt-BR" sz="2400" spc="60" noProof="1">
                <a:solidFill>
                  <a:schemeClr val="bg1"/>
                </a:solidFill>
                <a:latin typeface="AvenirNext LT Pro Regular" panose="020B0504020202020204" pitchFamily="34" charset="0"/>
              </a:endParaRPr>
            </a:p>
          </p:txBody>
        </p:sp>
        <p:sp>
          <p:nvSpPr>
            <p:cNvPr id="10" name="CaixaDeTexto 9"/>
            <p:cNvSpPr txBox="1"/>
            <p:nvPr/>
          </p:nvSpPr>
          <p:spPr>
            <a:xfrm>
              <a:off x="7851483" y="7260081"/>
              <a:ext cx="2255169" cy="461665"/>
            </a:xfrm>
            <a:prstGeom prst="rect">
              <a:avLst/>
            </a:prstGeom>
            <a:noFill/>
          </p:spPr>
          <p:txBody>
            <a:bodyPr wrap="square" rtlCol="0">
              <a:spAutoFit/>
            </a:bodyPr>
            <a:lstStyle/>
            <a:p>
              <a:pPr algn="r"/>
              <a:r>
                <a:rPr lang="pt-BR" sz="2400" noProof="1">
                  <a:solidFill>
                    <a:schemeClr val="bg1"/>
                  </a:solidFill>
                </a:rPr>
                <a:t>kami di sini</a:t>
              </a:r>
              <a:endParaRPr lang="pt-BR" sz="2400" spc="60" noProof="1">
                <a:solidFill>
                  <a:schemeClr val="bg1"/>
                </a:solidFill>
                <a:latin typeface="AvenirNext LT Pro Regular" panose="020B0504020202020204" pitchFamily="34" charset="0"/>
              </a:endParaRPr>
            </a:p>
          </p:txBody>
        </p:sp>
        <p:sp>
          <p:nvSpPr>
            <p:cNvPr id="11" name="CaixaDeTexto 10"/>
            <p:cNvSpPr txBox="1"/>
            <p:nvPr/>
          </p:nvSpPr>
          <p:spPr>
            <a:xfrm>
              <a:off x="6534821" y="7595841"/>
              <a:ext cx="3572388" cy="461665"/>
            </a:xfrm>
            <a:prstGeom prst="rect">
              <a:avLst/>
            </a:prstGeom>
            <a:noFill/>
          </p:spPr>
          <p:txBody>
            <a:bodyPr wrap="none" rtlCol="0">
              <a:spAutoFit/>
            </a:bodyPr>
            <a:lstStyle/>
            <a:p>
              <a:pPr algn="r"/>
              <a:r>
                <a:rPr lang="pt-BR" sz="2400" noProof="1">
                  <a:solidFill>
                    <a:schemeClr val="bg1"/>
                  </a:solidFill>
                </a:rPr>
                <a:t>untuk mendengarkan Anda</a:t>
              </a:r>
              <a:endParaRPr lang="pt-BR" sz="2400" spc="60" noProof="1">
                <a:solidFill>
                  <a:schemeClr val="bg1"/>
                </a:solidFill>
                <a:latin typeface="AvenirNext LT Pro Regular" panose="020B0504020202020204" pitchFamily="34" charset="0"/>
              </a:endParaRPr>
            </a:p>
          </p:txBody>
        </p:sp>
        <p:sp>
          <p:nvSpPr>
            <p:cNvPr id="12" name="CaixaDeTexto 11"/>
            <p:cNvSpPr txBox="1"/>
            <p:nvPr/>
          </p:nvSpPr>
          <p:spPr>
            <a:xfrm>
              <a:off x="657215" y="9004719"/>
              <a:ext cx="4554220" cy="3618939"/>
            </a:xfrm>
            <a:prstGeom prst="rect">
              <a:avLst/>
            </a:prstGeom>
            <a:noFill/>
          </p:spPr>
          <p:txBody>
            <a:bodyPr wrap="square" rtlCol="0">
              <a:spAutoFit/>
            </a:bodyPr>
            <a:lstStyle/>
            <a:p>
              <a:pPr algn="just">
                <a:lnSpc>
                  <a:spcPts val="2500"/>
                </a:lnSpc>
              </a:pPr>
              <a:r>
                <a:rPr lang="pt-BR" sz="1600" b="1" noProof="1"/>
                <a:t>Jika Anda menghadapi dilema etika</a:t>
              </a:r>
              <a:r>
                <a:rPr lang="pt-BR" sz="1600" noProof="1"/>
                <a:t>, </a:t>
              </a:r>
              <a:r>
                <a:rPr lang="pt-BR" sz="1600" i="1" noProof="1"/>
                <a:t>Hotline</a:t>
              </a:r>
              <a:r>
                <a:rPr lang="pt-BR" sz="1600" noProof="1"/>
                <a:t> Etika siap membantu Anda. Anda dapat melaporkan masalah serius seperti dugaan suap, penipuan, risiko pencucian uang, penyimpangan akuntansi, pelanggaran antimonopoli, penyalahgunaan aset dan sumber daya, konflik kepentingan, penyalahgunaan hadiah dan hiburan, pengungkapan informasi sensitif, diskriminasi, pembalasan, ancaman, pelecehan secara moral atau seksual dan situasi serupa. Setiap dugaan pelanggaran terhadap Kode Etik Brink’s harus dilaporkan melalui </a:t>
              </a:r>
              <a:r>
                <a:rPr lang="pt-BR" sz="1600" i="1" noProof="1"/>
                <a:t>Hotline</a:t>
              </a:r>
              <a:r>
                <a:rPr lang="pt-BR" sz="1600" noProof="1"/>
                <a:t> Etika.</a:t>
              </a:r>
              <a:endParaRPr lang="pt-BR" sz="1600" spc="-40" noProof="1">
                <a:solidFill>
                  <a:schemeClr val="tx1">
                    <a:lumMod val="75000"/>
                    <a:lumOff val="25000"/>
                  </a:schemeClr>
                </a:solidFill>
                <a:latin typeface="AvenirNext LT Pro Regular" panose="020B0504020202020204" pitchFamily="34" charset="0"/>
              </a:endParaRPr>
            </a:p>
          </p:txBody>
        </p:sp>
        <p:sp>
          <p:nvSpPr>
            <p:cNvPr id="13" name="CaixaDeTexto 12"/>
            <p:cNvSpPr txBox="1"/>
            <p:nvPr/>
          </p:nvSpPr>
          <p:spPr>
            <a:xfrm>
              <a:off x="0" y="13444220"/>
              <a:ext cx="10691470" cy="430887"/>
            </a:xfrm>
            <a:prstGeom prst="rect">
              <a:avLst/>
            </a:prstGeom>
            <a:noFill/>
          </p:spPr>
          <p:txBody>
            <a:bodyPr wrap="square" lIns="684000" rIns="684000" rtlCol="0">
              <a:spAutoFit/>
            </a:bodyPr>
            <a:lstStyle/>
            <a:p>
              <a:pPr algn="ctr"/>
              <a:r>
                <a:rPr lang="pt-BR" sz="1100" i="1" noProof="1">
                  <a:solidFill>
                    <a:schemeClr val="accent1">
                      <a:lumMod val="75000"/>
                    </a:schemeClr>
                  </a:solidFill>
                  <a:latin typeface="AvenirNext LT Pro Regular" panose="020B0504020202020204" pitchFamily="34" charset="0"/>
                </a:rPr>
                <a:t>Hotline</a:t>
              </a:r>
              <a:r>
                <a:rPr lang="pt-BR" sz="1100" noProof="1">
                  <a:solidFill>
                    <a:schemeClr val="accent1">
                      <a:lumMod val="75000"/>
                    </a:schemeClr>
                  </a:solidFill>
                  <a:latin typeface="AvenirNext LT Pro Regular" panose="020B0504020202020204" pitchFamily="34" charset="0"/>
                </a:rPr>
                <a:t> Etika dioperasikan oleh perusahaan independen. Percayalah bahwa semua klaim diperlakukan secara rahasia oleh Grup Etika &amp; Kepatuhan Brink’s. Yakinlah juga bahwa jika Anda ingin mengajukan laporan anonim, informasi identitas Anda tidak akan diberikan kepada Brink’s. </a:t>
              </a:r>
            </a:p>
          </p:txBody>
        </p:sp>
        <p:sp>
          <p:nvSpPr>
            <p:cNvPr id="14" name="CaixaDeTexto 13"/>
            <p:cNvSpPr txBox="1"/>
            <p:nvPr/>
          </p:nvSpPr>
          <p:spPr>
            <a:xfrm>
              <a:off x="21224" y="2905778"/>
              <a:ext cx="10626455" cy="523220"/>
            </a:xfrm>
            <a:prstGeom prst="rect">
              <a:avLst/>
            </a:prstGeom>
            <a:noFill/>
          </p:spPr>
          <p:txBody>
            <a:bodyPr wrap="square" rtlCol="0">
              <a:spAutoFit/>
            </a:bodyPr>
            <a:lstStyle/>
            <a:p>
              <a:pPr algn="ctr"/>
              <a:r>
                <a:rPr lang="pt-BR" sz="2800" b="1" noProof="1"/>
                <a:t>24 Jam Sehari</a:t>
              </a:r>
              <a:r>
                <a:rPr lang="pt-BR" sz="2800" b="1" noProof="1">
                  <a:latin typeface="AvenirNext LT Pro Bold" panose="020B0804020202020204" pitchFamily="34" charset="0"/>
                </a:rPr>
                <a:t> </a:t>
              </a:r>
              <a:r>
                <a:rPr lang="pt-BR" sz="2800" spc="70" noProof="1">
                  <a:latin typeface="AvenirNext LT Pro Bold" panose="020B0804020202020204" pitchFamily="34" charset="0"/>
                </a:rPr>
                <a:t>• </a:t>
              </a:r>
              <a:r>
                <a:rPr lang="pt-BR" sz="2800" b="1" noProof="1"/>
                <a:t>365 Hari Setahun</a:t>
              </a:r>
              <a:endParaRPr lang="pt-BR" sz="2800" b="1" noProof="1">
                <a:latin typeface="AvenirNext LT Pro Bold" panose="020B0804020202020204" pitchFamily="34" charset="0"/>
              </a:endParaRPr>
            </a:p>
          </p:txBody>
        </p:sp>
        <p:sp>
          <p:nvSpPr>
            <p:cNvPr id="15" name="CaixaDeTexto 14"/>
            <p:cNvSpPr txBox="1"/>
            <p:nvPr/>
          </p:nvSpPr>
          <p:spPr>
            <a:xfrm>
              <a:off x="5562601" y="10428616"/>
              <a:ext cx="4232286" cy="784830"/>
            </a:xfrm>
            <a:prstGeom prst="rect">
              <a:avLst/>
            </a:prstGeom>
            <a:noFill/>
          </p:spPr>
          <p:txBody>
            <a:bodyPr wrap="square" rtlCol="0">
              <a:spAutoFit/>
            </a:bodyPr>
            <a:lstStyle/>
            <a:p>
              <a:pPr algn="ctr">
                <a:lnSpc>
                  <a:spcPct val="150000"/>
                </a:lnSpc>
              </a:pPr>
              <a:r>
                <a:rPr lang="pt-BR" sz="1500" b="1" noProof="1">
                  <a:solidFill>
                    <a:schemeClr val="bg1">
                      <a:lumMod val="50000"/>
                    </a:schemeClr>
                  </a:solidFill>
                  <a:latin typeface="AvenirNext LT Pro Regular" panose="020B0504020202020204"/>
                </a:rPr>
                <a:t>Sampaikan kekhawatiran Anda secara rahasia</a:t>
              </a:r>
            </a:p>
            <a:p>
              <a:pPr algn="ctr">
                <a:lnSpc>
                  <a:spcPct val="150000"/>
                </a:lnSpc>
              </a:pPr>
              <a:r>
                <a:rPr lang="pt-BR" sz="1500" b="1" noProof="1">
                  <a:solidFill>
                    <a:schemeClr val="bg1">
                      <a:lumMod val="50000"/>
                    </a:schemeClr>
                  </a:solidFill>
                  <a:latin typeface="AvenirNext LT Pro Regular" panose="020B0504020202020204"/>
                </a:rPr>
                <a:t>Anda akan dilindungi dari pembalasan</a:t>
              </a:r>
            </a:p>
          </p:txBody>
        </p:sp>
        <p:sp>
          <p:nvSpPr>
            <p:cNvPr id="17" name="CaixaDeTexto 16"/>
            <p:cNvSpPr txBox="1"/>
            <p:nvPr/>
          </p:nvSpPr>
          <p:spPr>
            <a:xfrm>
              <a:off x="5742280" y="9473840"/>
              <a:ext cx="3799915" cy="584775"/>
            </a:xfrm>
            <a:prstGeom prst="rect">
              <a:avLst/>
            </a:prstGeom>
            <a:noFill/>
          </p:spPr>
          <p:txBody>
            <a:bodyPr wrap="square" rtlCol="0">
              <a:spAutoFit/>
            </a:bodyPr>
            <a:lstStyle/>
            <a:p>
              <a:pPr algn="ctr"/>
              <a:r>
                <a:rPr lang="pt-BR" sz="3200" spc="-50" noProof="1">
                  <a:solidFill>
                    <a:srgbClr val="004899"/>
                  </a:solidFill>
                  <a:latin typeface="AvenirNext LT Pro Bold" panose="020B0804020202020204" pitchFamily="34" charset="0"/>
                </a:rPr>
                <a:t>+62 800 150 3128</a:t>
              </a:r>
            </a:p>
          </p:txBody>
        </p:sp>
        <p:sp>
          <p:nvSpPr>
            <p:cNvPr id="18" name="Retângulo 17"/>
            <p:cNvSpPr/>
            <p:nvPr/>
          </p:nvSpPr>
          <p:spPr>
            <a:xfrm>
              <a:off x="0" y="12935751"/>
              <a:ext cx="10691813" cy="523220"/>
            </a:xfrm>
            <a:prstGeom prst="rect">
              <a:avLst/>
            </a:prstGeom>
          </p:spPr>
          <p:txBody>
            <a:bodyPr wrap="square">
              <a:spAutoFit/>
            </a:bodyPr>
            <a:lstStyle/>
            <a:p>
              <a:pPr algn="ctr">
                <a:lnSpc>
                  <a:spcPct val="200000"/>
                </a:lnSpc>
              </a:pPr>
              <a:r>
                <a:rPr lang="pt-BR" sz="1400" b="1" noProof="1">
                  <a:solidFill>
                    <a:srgbClr val="004899"/>
                  </a:solidFill>
                  <a:latin typeface="AvenirNext LT Pro Regular" panose="020B0504020202020204" pitchFamily="34" charset="0"/>
                </a:rPr>
                <a:t>Kontak dalam bahasa Indonesia dan Inggris | Contact in Indonesian and English</a:t>
              </a:r>
            </a:p>
          </p:txBody>
        </p:sp>
        <p:pic>
          <p:nvPicPr>
            <p:cNvPr id="16" name="Imagem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8306" y="8553883"/>
              <a:ext cx="743184" cy="829869"/>
            </a:xfrm>
            <a:prstGeom prst="rect">
              <a:avLst/>
            </a:prstGeom>
          </p:spPr>
        </p:pic>
        <p:sp>
          <p:nvSpPr>
            <p:cNvPr id="19" name="Retângulo 18"/>
            <p:cNvSpPr/>
            <p:nvPr/>
          </p:nvSpPr>
          <p:spPr>
            <a:xfrm>
              <a:off x="8308171" y="6572175"/>
              <a:ext cx="1849082" cy="446522"/>
            </a:xfrm>
            <a:prstGeom prst="rect">
              <a:avLst/>
            </a:prstGeom>
            <a:solidFill>
              <a:srgbClr val="FDC70D"/>
            </a:solidFill>
            <a:ln>
              <a:noFill/>
            </a:ln>
            <a:effectLst>
              <a:softEdge rad="1016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noProof="1"/>
            </a:p>
          </p:txBody>
        </p:sp>
        <p:sp>
          <p:nvSpPr>
            <p:cNvPr id="8" name="CaixaDeTexto 7"/>
            <p:cNvSpPr txBox="1"/>
            <p:nvPr/>
          </p:nvSpPr>
          <p:spPr>
            <a:xfrm>
              <a:off x="8305790" y="6541083"/>
              <a:ext cx="1855134" cy="461665"/>
            </a:xfrm>
            <a:prstGeom prst="rect">
              <a:avLst/>
            </a:prstGeom>
            <a:noFill/>
          </p:spPr>
          <p:txBody>
            <a:bodyPr wrap="square" rtlCol="0">
              <a:spAutoFit/>
            </a:bodyPr>
            <a:lstStyle/>
            <a:p>
              <a:pPr algn="ctr"/>
              <a:r>
                <a:rPr lang="pt-BR" sz="2400" noProof="1">
                  <a:solidFill>
                    <a:schemeClr val="bg1"/>
                  </a:solidFill>
                  <a:latin typeface="AvenirNext LT Pro Bold" panose="020B0804020202020204" pitchFamily="34" charset="0"/>
                </a:rPr>
                <a:t>kapan pun</a:t>
              </a:r>
              <a:endParaRPr lang="pt-BR" sz="2400" spc="70" noProof="1">
                <a:solidFill>
                  <a:schemeClr val="bg1"/>
                </a:solidFill>
                <a:latin typeface="AvenirNext LT Pro Bold" panose="020B0804020202020204" pitchFamily="34" charset="0"/>
              </a:endParaRPr>
            </a:p>
          </p:txBody>
        </p:sp>
      </p:grpSp>
      <p:sp>
        <p:nvSpPr>
          <p:cNvPr id="4" name="CaixaDeTexto 5">
            <a:extLst>
              <a:ext uri="{FF2B5EF4-FFF2-40B4-BE49-F238E27FC236}">
                <a16:creationId xmlns:a16="http://schemas.microsoft.com/office/drawing/2014/main" id="{1E06948B-9977-8B34-9803-373F934571EA}"/>
              </a:ext>
            </a:extLst>
          </p:cNvPr>
          <p:cNvSpPr txBox="1"/>
          <p:nvPr/>
        </p:nvSpPr>
        <p:spPr>
          <a:xfrm>
            <a:off x="-3803" y="3484672"/>
            <a:ext cx="10691470" cy="1200329"/>
          </a:xfrm>
          <a:prstGeom prst="rect">
            <a:avLst/>
          </a:prstGeom>
          <a:noFill/>
        </p:spPr>
        <p:txBody>
          <a:bodyPr wrap="square" rtlCol="0">
            <a:spAutoFit/>
          </a:bodyPr>
          <a:lstStyle/>
          <a:p>
            <a:pPr algn="ctr"/>
            <a:r>
              <a:rPr lang="en-US" sz="7200" dirty="0">
                <a:solidFill>
                  <a:schemeClr val="bg1"/>
                </a:solidFill>
                <a:effectLst>
                  <a:outerShdw blurRad="38100" dist="38100" dir="2700000" algn="tl">
                    <a:srgbClr val="000000">
                      <a:alpha val="63000"/>
                    </a:srgbClr>
                  </a:outerShdw>
                </a:effectLst>
                <a:latin typeface="Arial" panose="020B0604020202020204" pitchFamily="34" charset="0"/>
                <a:cs typeface="Arial" panose="020B0604020202020204" pitchFamily="34" charset="0"/>
              </a:rPr>
              <a:t>2024</a:t>
            </a:r>
          </a:p>
        </p:txBody>
      </p:sp>
    </p:spTree>
    <p:extLst>
      <p:ext uri="{BB962C8B-B14F-4D97-AF65-F5344CB8AC3E}">
        <p14:creationId xmlns:p14="http://schemas.microsoft.com/office/powerpoint/2010/main" val="3581906436"/>
      </p:ext>
    </p:extLst>
  </p:cSld>
  <p:clrMapOvr>
    <a:masterClrMapping/>
  </p:clrMapOvr>
</p:sld>
</file>

<file path=ppt/theme/theme1.xml><?xml version="1.0" encoding="utf-8"?>
<a:theme xmlns:a="http://schemas.openxmlformats.org/drawingml/2006/main" name="Tema do Office">
  <a:themeElements>
    <a:clrScheme name="Tema do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o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Release_x0020_Date xmlns="d72f38c8-9d45-418d-92dd-8a67773138de" xsi:nil="true"/>
    <lcf76f155ced4ddcb4097134ff3c332f xmlns="d72f38c8-9d45-418d-92dd-8a67773138de">
      <Terms xmlns="http://schemas.microsoft.com/office/infopath/2007/PartnerControls"/>
    </lcf76f155ced4ddcb4097134ff3c332f>
    <TaxCatchAll xmlns="5b5f3cac-30e6-4343-8ff9-ef13b9759b0a" xsi:nil="true"/>
    <Testcolumn xmlns="d72f38c8-9d45-418d-92dd-8a67773138de"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F0DCEEBC8A1F241BEE6AB5FEF9836C7" ma:contentTypeVersion="21" ma:contentTypeDescription="Create a new document." ma:contentTypeScope="" ma:versionID="6c045a639225b01fe1a4f024d156ab28">
  <xsd:schema xmlns:xsd="http://www.w3.org/2001/XMLSchema" xmlns:xs="http://www.w3.org/2001/XMLSchema" xmlns:p="http://schemas.microsoft.com/office/2006/metadata/properties" xmlns:ns2="5b5f3cac-30e6-4343-8ff9-ef13b9759b0a" xmlns:ns3="d72f38c8-9d45-418d-92dd-8a67773138de" targetNamespace="http://schemas.microsoft.com/office/2006/metadata/properties" ma:root="true" ma:fieldsID="98381851b4d8469567599b55302d7e89" ns2:_="" ns3:_="">
    <xsd:import namespace="5b5f3cac-30e6-4343-8ff9-ef13b9759b0a"/>
    <xsd:import namespace="d72f38c8-9d45-418d-92dd-8a67773138de"/>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ServiceOCR" minOccurs="0"/>
                <xsd:element ref="ns3:MediaServiceLocation" minOccurs="0"/>
                <xsd:element ref="ns3:MediaLengthInSeconds" minOccurs="0"/>
                <xsd:element ref="ns3:Release_x0020_Date" minOccurs="0"/>
                <xsd:element ref="ns3:lcf76f155ced4ddcb4097134ff3c332f" minOccurs="0"/>
                <xsd:element ref="ns2:TaxCatchAll" minOccurs="0"/>
                <xsd:element ref="ns3:Testcolumn"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b5f3cac-30e6-4343-8ff9-ef13b9759b0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376ea513-1ac3-4c98-9e26-5fe8941e6d4d}" ma:internalName="TaxCatchAll" ma:showField="CatchAllData" ma:web="5b5f3cac-30e6-4343-8ff9-ef13b9759b0a">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72f38c8-9d45-418d-92dd-8a67773138de"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Release_x0020_Date" ma:index="21" nillable="true" ma:displayName="Release Date" ma:format="DateOnly" ma:indexed="true" ma:internalName="Release_x0020_Date">
      <xsd:simpleType>
        <xsd:restriction base="dms:DateTime"/>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21c61f09-4858-426a-8156-939e56be748c" ma:termSetId="09814cd3-568e-fe90-9814-8d621ff8fb84" ma:anchorId="fba54fb3-c3e1-fe81-a776-ca4b69148c4d" ma:open="true" ma:isKeyword="false">
      <xsd:complexType>
        <xsd:sequence>
          <xsd:element ref="pc:Terms" minOccurs="0" maxOccurs="1"/>
        </xsd:sequence>
      </xsd:complexType>
    </xsd:element>
    <xsd:element name="Testcolumn" ma:index="25" nillable="true" ma:displayName="Test column" ma:format="Dropdown" ma:internalName="Testcolumn">
      <xsd:simpleType>
        <xsd:restriction base="dms:Choice">
          <xsd:enumeration value="Choice 1"/>
          <xsd:enumeration value="Choice 2"/>
          <xsd:enumeration value="Choice 3"/>
        </xsd:restriction>
      </xsd:simple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31FF6D6-725E-4DE1-B33F-D4AF8E7D46C5}">
  <ds:schemaRefs>
    <ds:schemaRef ds:uri="http://schemas.microsoft.com/office/2006/metadata/properties"/>
    <ds:schemaRef ds:uri="http://schemas.microsoft.com/office/infopath/2007/PartnerControls"/>
    <ds:schemaRef ds:uri="d72f38c8-9d45-418d-92dd-8a67773138de"/>
    <ds:schemaRef ds:uri="5b5f3cac-30e6-4343-8ff9-ef13b9759b0a"/>
  </ds:schemaRefs>
</ds:datastoreItem>
</file>

<file path=customXml/itemProps2.xml><?xml version="1.0" encoding="utf-8"?>
<ds:datastoreItem xmlns:ds="http://schemas.openxmlformats.org/officeDocument/2006/customXml" ds:itemID="{85A61840-2BAC-48A0-A289-4C5A7E06E713}">
  <ds:schemaRefs>
    <ds:schemaRef ds:uri="http://schemas.microsoft.com/sharepoint/v3/contenttype/forms"/>
  </ds:schemaRefs>
</ds:datastoreItem>
</file>

<file path=customXml/itemProps3.xml><?xml version="1.0" encoding="utf-8"?>
<ds:datastoreItem xmlns:ds="http://schemas.openxmlformats.org/officeDocument/2006/customXml" ds:itemID="{8B45D26B-919B-4B14-89E2-47EF73745D68}"/>
</file>

<file path=docProps/app.xml><?xml version="1.0" encoding="utf-8"?>
<Properties xmlns="http://schemas.openxmlformats.org/officeDocument/2006/extended-properties" xmlns:vt="http://schemas.openxmlformats.org/officeDocument/2006/docPropsVTypes">
  <Template>Office Theme</Template>
  <TotalTime>122</TotalTime>
  <Words>167</Words>
  <Application>Microsoft Office PowerPoint</Application>
  <PresentationFormat>Custom</PresentationFormat>
  <Paragraphs>13</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AvenirNext LT Pro Bold</vt:lpstr>
      <vt:lpstr>Calibri</vt:lpstr>
      <vt:lpstr>AvenirNext LT Pro Regular</vt:lpstr>
      <vt:lpstr>Calibri Light</vt:lpstr>
      <vt:lpstr>Arial</vt:lpstr>
      <vt:lpstr>Tema do Office</vt:lpstr>
      <vt:lpstr>PowerPoint Presentation</vt:lpstr>
    </vt:vector>
  </TitlesOfParts>
  <Company>SRV-SCCM2</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Leonardo de Oliveira Andrade</dc:creator>
  <cp:lastModifiedBy>Pamela McCloud</cp:lastModifiedBy>
  <cp:revision>34</cp:revision>
  <dcterms:created xsi:type="dcterms:W3CDTF">2021-04-09T18:42:33Z</dcterms:created>
  <dcterms:modified xsi:type="dcterms:W3CDTF">2023-12-30T22:35:12Z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0x0101005F0DCEEBC8A1F241BEE6AB5FEF9836C7</vt:lpwstr>
  </property>
</Properties>
</file>