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sldIdLst>
    <p:sldId id="256" r:id="rId2"/>
    <p:sldId id="257" r:id="rId3"/>
  </p:sldIdLst>
  <p:sldSz cx="10691813" cy="7559675"/>
  <p:notesSz cx="6858000" cy="9144000"/>
  <p:embeddedFontLst>
    <p:embeddedFont>
      <p:font typeface="AvenirNext LT Pro Bold" panose="020B0804020202020204" pitchFamily="34" charset="0"/>
      <p:bold r:id="rId4"/>
    </p:embeddedFont>
    <p:embeddedFont>
      <p:font typeface="AvenirNext LT Pro UltLight" panose="020B0203020202020204" pitchFamily="34" charset="0"/>
      <p:regular r:id="rId5"/>
    </p:embeddedFont>
    <p:embeddedFont>
      <p:font typeface="Calibri Light" panose="020F0302020204030204" pitchFamily="34" charset="0"/>
      <p:regular r:id="rId6"/>
      <p:italic r:id="rId7"/>
    </p:embeddedFont>
    <p:embeddedFont>
      <p:font typeface="AvenirNext LT Pro Regular" panose="020B0504020202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556" autoAdjust="0"/>
    <p:restoredTop sz="96473" autoAdjust="0"/>
  </p:normalViewPr>
  <p:slideViewPr>
    <p:cSldViewPr snapToGrid="0">
      <p:cViewPr>
        <p:scale>
          <a:sx n="75" d="100"/>
          <a:sy n="75" d="100"/>
        </p:scale>
        <p:origin x="2712" y="7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ableStyles" Target="tableStyles.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pt-BR"/>
              <a:t>Clique para editar o título mestre</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100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792096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803122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592138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pt-BR"/>
              <a:t>Clique para editar o título mestre</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E1901BE4-3C48-46DB-A822-E10E8A190550}" type="datetimeFigureOut">
              <a:rPr lang="pt-BR" smtClean="0"/>
              <a:t>22/06/2021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73527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92937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4" name="Content Placeholder 3"/>
          <p:cNvSpPr>
            <a:spLocks noGrp="1"/>
          </p:cNvSpPr>
          <p:nvPr>
            <p:ph sz="half" idx="2"/>
          </p:nvPr>
        </p:nvSpPr>
        <p:spPr>
          <a:xfrm>
            <a:off x="736456" y="2761381"/>
            <a:ext cx="4523137"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pt-BR"/>
              <a:t>Editar estilos de texto Mestre</a:t>
            </a:r>
          </a:p>
        </p:txBody>
      </p:sp>
      <p:sp>
        <p:nvSpPr>
          <p:cNvPr id="6" name="Content Placeholder 5"/>
          <p:cNvSpPr>
            <a:spLocks noGrp="1"/>
          </p:cNvSpPr>
          <p:nvPr>
            <p:ph sz="quarter" idx="4"/>
          </p:nvPr>
        </p:nvSpPr>
        <p:spPr>
          <a:xfrm>
            <a:off x="5412731" y="2761381"/>
            <a:ext cx="4545413" cy="406157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E1901BE4-3C48-46DB-A822-E10E8A190550}" type="datetimeFigureOut">
              <a:rPr lang="pt-BR" smtClean="0"/>
              <a:t>22/06/2021</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1450909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1901BE4-3C48-46DB-A822-E10E8A190550}" type="datetimeFigureOut">
              <a:rPr lang="pt-BR" smtClean="0"/>
              <a:t>22/06/2021</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976936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01BE4-3C48-46DB-A822-E10E8A190550}" type="datetimeFigureOut">
              <a:rPr lang="pt-BR" smtClean="0"/>
              <a:t>22/06/2021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3295356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3305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pt-BR"/>
              <a:t>Editar estilos de texto Mestre</a:t>
            </a:r>
          </a:p>
        </p:txBody>
      </p:sp>
      <p:sp>
        <p:nvSpPr>
          <p:cNvPr id="5" name="Date Placeholder 4"/>
          <p:cNvSpPr>
            <a:spLocks noGrp="1"/>
          </p:cNvSpPr>
          <p:nvPr>
            <p:ph type="dt" sz="half" idx="10"/>
          </p:nvPr>
        </p:nvSpPr>
        <p:spPr/>
        <p:txBody>
          <a:bodyPr/>
          <a:lstStyle/>
          <a:p>
            <a:fld id="{E1901BE4-3C48-46DB-A822-E10E8A190550}" type="datetimeFigureOut">
              <a:rPr lang="pt-BR" smtClean="0"/>
              <a:t>22/06/2021</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702FA412-1D55-4299-A48A-5AEFEB1A1705}" type="slidenum">
              <a:rPr lang="pt-BR" smtClean="0"/>
              <a:t>‹nº›</a:t>
            </a:fld>
            <a:endParaRPr lang="pt-BR"/>
          </a:p>
        </p:txBody>
      </p:sp>
    </p:spTree>
    <p:extLst>
      <p:ext uri="{BB962C8B-B14F-4D97-AF65-F5344CB8AC3E}">
        <p14:creationId xmlns:p14="http://schemas.microsoft.com/office/powerpoint/2010/main" val="2036055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E1901BE4-3C48-46DB-A822-E10E8A190550}" type="datetimeFigureOut">
              <a:rPr lang="pt-BR" smtClean="0"/>
              <a:t>22/06/2021</a:t>
            </a:fld>
            <a:endParaRPr lang="pt-BR"/>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702FA412-1D55-4299-A48A-5AEFEB1A1705}" type="slidenum">
              <a:rPr lang="pt-BR" smtClean="0"/>
              <a:t>‹nº›</a:t>
            </a:fld>
            <a:endParaRPr lang="pt-BR"/>
          </a:p>
        </p:txBody>
      </p:sp>
    </p:spTree>
    <p:extLst>
      <p:ext uri="{BB962C8B-B14F-4D97-AF65-F5344CB8AC3E}">
        <p14:creationId xmlns:p14="http://schemas.microsoft.com/office/powerpoint/2010/main" val="46197609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2" cy="7559675"/>
            <a:chOff x="1" y="0"/>
            <a:chExt cx="10691812" cy="7559675"/>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10691812" cy="7559675"/>
            </a:xfrm>
            <a:prstGeom prst="rect">
              <a:avLst/>
            </a:prstGeom>
          </p:spPr>
        </p:pic>
        <p:sp>
          <p:nvSpPr>
            <p:cNvPr id="6" name="CaixaDeTexto 5"/>
            <p:cNvSpPr txBox="1"/>
            <p:nvPr/>
          </p:nvSpPr>
          <p:spPr>
            <a:xfrm>
              <a:off x="5345906" y="1169035"/>
              <a:ext cx="5345907" cy="523220"/>
            </a:xfrm>
            <a:prstGeom prst="rect">
              <a:avLst/>
            </a:prstGeom>
            <a:noFill/>
          </p:spPr>
          <p:txBody>
            <a:bodyPr wrap="square" rtlCol="0">
              <a:spAutoFit/>
            </a:bodyPr>
            <a:lstStyle/>
            <a:p>
              <a:pPr algn="ctr"/>
              <a:r>
                <a:rPr lang="pt-BR" sz="2800" b="1" noProof="1" smtClean="0">
                  <a:solidFill>
                    <a:schemeClr val="bg1"/>
                  </a:solidFill>
                  <a:effectLst>
                    <a:outerShdw blurRad="38100" dist="38100" dir="2700000" algn="tl">
                      <a:srgbClr val="000000">
                        <a:alpha val="62000"/>
                      </a:srgbClr>
                    </a:outerShdw>
                  </a:effectLst>
                  <a:latin typeface="AvenirNext LT Pro Bold" panose="020B0804020202020204"/>
                </a:rPr>
                <a:t>एथिक्स (आचार विचार) हॉटलाइन</a:t>
              </a:r>
              <a:endParaRPr lang="pt-BR" sz="2800" b="1" noProof="1">
                <a:solidFill>
                  <a:schemeClr val="bg1"/>
                </a:solidFill>
                <a:effectLst>
                  <a:outerShdw blurRad="38100" dist="38100" dir="2700000" algn="tl">
                    <a:srgbClr val="000000">
                      <a:alpha val="62000"/>
                    </a:srgbClr>
                  </a:outerShdw>
                </a:effectLst>
                <a:latin typeface="AvenirNext LT Pro Bold" panose="020B0804020202020204"/>
              </a:endParaRPr>
            </a:p>
          </p:txBody>
        </p:sp>
        <p:sp>
          <p:nvSpPr>
            <p:cNvPr id="7" name="CaixaDeTexto 6"/>
            <p:cNvSpPr txBox="1"/>
            <p:nvPr/>
          </p:nvSpPr>
          <p:spPr>
            <a:xfrm>
              <a:off x="5345905" y="1845297"/>
              <a:ext cx="5345907" cy="338554"/>
            </a:xfrm>
            <a:prstGeom prst="rect">
              <a:avLst/>
            </a:prstGeom>
            <a:noFill/>
          </p:spPr>
          <p:txBody>
            <a:bodyPr wrap="square" rtlCol="0">
              <a:spAutoFit/>
            </a:bodyPr>
            <a:lstStyle/>
            <a:p>
              <a:pPr algn="ctr"/>
              <a:r>
                <a:rPr lang="pt-BR" sz="1600" b="1" noProof="1" smtClean="0">
                  <a:latin typeface="AvenirNext LT Pro Bold" panose="020B0804020202020204"/>
                </a:rPr>
                <a:t>दिन में २४ घंटे </a:t>
              </a:r>
              <a:r>
                <a:rPr lang="pt-BR" sz="1600" b="1" noProof="1" smtClean="0">
                  <a:latin typeface="AvenirNext LT Pro Bold" panose="020B0804020202020204" pitchFamily="34" charset="0"/>
                </a:rPr>
                <a:t>• </a:t>
              </a:r>
              <a:r>
                <a:rPr lang="pt-BR" sz="1600" b="1" noProof="1" smtClean="0"/>
                <a:t>साल में ३६५ दिन</a:t>
              </a:r>
              <a:endParaRPr lang="pt-BR" sz="1600" b="1" noProof="1">
                <a:latin typeface="AvenirNext LT Pro Bold" panose="020B0804020202020204" pitchFamily="34" charset="0"/>
              </a:endParaRPr>
            </a:p>
          </p:txBody>
        </p:sp>
        <p:sp>
          <p:nvSpPr>
            <p:cNvPr id="9" name="CaixaDeTexto 8"/>
            <p:cNvSpPr txBox="1"/>
            <p:nvPr/>
          </p:nvSpPr>
          <p:spPr>
            <a:xfrm>
              <a:off x="5933140" y="5210117"/>
              <a:ext cx="1087157" cy="461665"/>
            </a:xfrm>
            <a:prstGeom prst="rect">
              <a:avLst/>
            </a:prstGeom>
            <a:noFill/>
          </p:spPr>
          <p:txBody>
            <a:bodyPr wrap="none" rtlCol="0">
              <a:spAutoFit/>
            </a:bodyPr>
            <a:lstStyle/>
            <a:p>
              <a:r>
                <a:rPr lang="pt-BR" sz="2400" noProof="1" smtClean="0">
                  <a:solidFill>
                    <a:schemeClr val="bg1"/>
                  </a:solidFill>
                </a:rPr>
                <a:t>कहीं भी</a:t>
              </a:r>
              <a:endParaRPr lang="pt-BR" sz="2400" spc="60" noProof="1">
                <a:solidFill>
                  <a:schemeClr val="bg1"/>
                </a:solidFill>
                <a:latin typeface="AvenirNext LT Pro Regular" panose="020B0504020202020204" pitchFamily="34" charset="0"/>
              </a:endParaRPr>
            </a:p>
          </p:txBody>
        </p:sp>
        <p:sp>
          <p:nvSpPr>
            <p:cNvPr id="10" name="CaixaDeTexto 9"/>
            <p:cNvSpPr txBox="1"/>
            <p:nvPr/>
          </p:nvSpPr>
          <p:spPr>
            <a:xfrm>
              <a:off x="5933141" y="5607799"/>
              <a:ext cx="1358064" cy="461665"/>
            </a:xfrm>
            <a:prstGeom prst="rect">
              <a:avLst/>
            </a:prstGeom>
            <a:noFill/>
          </p:spPr>
          <p:txBody>
            <a:bodyPr wrap="none" rtlCol="0">
              <a:spAutoFit/>
            </a:bodyPr>
            <a:lstStyle/>
            <a:p>
              <a:r>
                <a:rPr lang="pt-BR" sz="2400" noProof="1" smtClean="0">
                  <a:solidFill>
                    <a:schemeClr val="bg1"/>
                  </a:solidFill>
                </a:rPr>
                <a:t>हम यहाँ हैं</a:t>
              </a:r>
              <a:endParaRPr lang="pt-BR" sz="2400" spc="60" noProof="1">
                <a:solidFill>
                  <a:schemeClr val="bg1"/>
                </a:solidFill>
                <a:latin typeface="AvenirNext LT Pro Regular" panose="020B0504020202020204" pitchFamily="34" charset="0"/>
              </a:endParaRPr>
            </a:p>
          </p:txBody>
        </p:sp>
        <p:sp>
          <p:nvSpPr>
            <p:cNvPr id="11" name="CaixaDeTexto 10"/>
            <p:cNvSpPr txBox="1"/>
            <p:nvPr/>
          </p:nvSpPr>
          <p:spPr>
            <a:xfrm>
              <a:off x="5926949" y="6005098"/>
              <a:ext cx="3122971" cy="461665"/>
            </a:xfrm>
            <a:prstGeom prst="rect">
              <a:avLst/>
            </a:prstGeom>
            <a:noFill/>
          </p:spPr>
          <p:txBody>
            <a:bodyPr wrap="none" rtlCol="0">
              <a:spAutoFit/>
            </a:bodyPr>
            <a:lstStyle/>
            <a:p>
              <a:r>
                <a:rPr lang="pt-BR" sz="2400" noProof="1" smtClean="0">
                  <a:solidFill>
                    <a:schemeClr val="bg1"/>
                  </a:solidFill>
                </a:rPr>
                <a:t>आपकी बात सुनने के लिए</a:t>
              </a:r>
              <a:endParaRPr lang="pt-BR" sz="2400" spc="60" noProof="1">
                <a:solidFill>
                  <a:schemeClr val="bg1"/>
                </a:solidFill>
                <a:latin typeface="AvenirNext LT Pro Regular" panose="020B0504020202020204" pitchFamily="34" charset="0"/>
              </a:endParaRPr>
            </a:p>
          </p:txBody>
        </p:sp>
        <p:sp>
          <p:nvSpPr>
            <p:cNvPr id="12" name="Retângulo 11"/>
            <p:cNvSpPr/>
            <p:nvPr/>
          </p:nvSpPr>
          <p:spPr>
            <a:xfrm>
              <a:off x="5841908" y="4753842"/>
              <a:ext cx="2201213" cy="420344"/>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noProof="1"/>
            </a:p>
          </p:txBody>
        </p:sp>
        <p:cxnSp>
          <p:nvCxnSpPr>
            <p:cNvPr id="13" name="Conector reto 12"/>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5841908" y="4780033"/>
              <a:ext cx="2201213" cy="461665"/>
            </a:xfrm>
            <a:prstGeom prst="rect">
              <a:avLst/>
            </a:prstGeom>
            <a:noFill/>
          </p:spPr>
          <p:txBody>
            <a:bodyPr wrap="square" rtlCol="0">
              <a:spAutoFit/>
            </a:bodyPr>
            <a:lstStyle/>
            <a:p>
              <a:pPr algn="ctr"/>
              <a:r>
                <a:rPr lang="pt-BR" sz="2400" b="1" noProof="1" smtClean="0">
                  <a:solidFill>
                    <a:schemeClr val="bg1"/>
                  </a:solidFill>
                  <a:latin typeface="AvenirNext LT Pro Bold" panose="020B0804020202020204"/>
                </a:rPr>
                <a:t>किसी भी समय</a:t>
              </a:r>
              <a:endParaRPr lang="pt-BR" sz="2400" b="1" spc="70" noProof="1">
                <a:solidFill>
                  <a:schemeClr val="bg1"/>
                </a:solidFill>
                <a:latin typeface="AvenirNext LT Pro Bold" panose="020B0804020202020204"/>
              </a:endParaRPr>
            </a:p>
          </p:txBody>
        </p:sp>
      </p:grpSp>
    </p:spTree>
    <p:extLst>
      <p:ext uri="{BB962C8B-B14F-4D97-AF65-F5344CB8AC3E}">
        <p14:creationId xmlns:p14="http://schemas.microsoft.com/office/powerpoint/2010/main" val="3064787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0" y="73"/>
            <a:ext cx="10691813" cy="7559529"/>
            <a:chOff x="0" y="73"/>
            <a:chExt cx="10691813" cy="7559529"/>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3"/>
              <a:ext cx="10691813" cy="7559529"/>
            </a:xfrm>
            <a:prstGeom prst="rect">
              <a:avLst/>
            </a:prstGeom>
          </p:spPr>
        </p:pic>
        <p:sp>
          <p:nvSpPr>
            <p:cNvPr id="5" name="CaixaDeTexto 4"/>
            <p:cNvSpPr txBox="1"/>
            <p:nvPr/>
          </p:nvSpPr>
          <p:spPr>
            <a:xfrm>
              <a:off x="619341" y="1164645"/>
              <a:ext cx="4152103" cy="3298339"/>
            </a:xfrm>
            <a:prstGeom prst="rect">
              <a:avLst/>
            </a:prstGeom>
            <a:noFill/>
          </p:spPr>
          <p:txBody>
            <a:bodyPr wrap="square" rtlCol="0">
              <a:spAutoFit/>
            </a:bodyPr>
            <a:lstStyle/>
            <a:p>
              <a:pPr algn="just">
                <a:lnSpc>
                  <a:spcPts val="2500"/>
                </a:lnSpc>
              </a:pPr>
              <a:r>
                <a:rPr lang="pt-BR" sz="1400" b="1" noProof="1" smtClean="0">
                  <a:solidFill>
                    <a:schemeClr val="tx1">
                      <a:lumMod val="75000"/>
                      <a:lumOff val="25000"/>
                    </a:schemeClr>
                  </a:solidFill>
                </a:rPr>
                <a:t>यदि आप खुद को एक नैतिक दुविधा का सामना करते हुए पाते हैं,</a:t>
              </a:r>
              <a:r>
                <a:rPr lang="pt-BR" sz="1400" noProof="1" smtClean="0">
                  <a:solidFill>
                    <a:schemeClr val="tx1">
                      <a:lumMod val="75000"/>
                      <a:lumOff val="25000"/>
                    </a:schemeClr>
                  </a:solidFill>
                </a:rPr>
                <a:t> तो एथिक्स हॉटलाइन आपके लिए यहां है। आप गंभीर चिंताओं की रिपोर्ट कर सकते हैं जैसे कि संदिग्ध रिश्वत, धोखाधड़ी, मनी लॉन्ड्रिंग का जोखिम, लेखा अनियमितता, विरोधाभासी उल्लंघन, संपत्ति और संसाधनों का दुरुपयोग, हितों का टकराव, उपहार और मनोरंजन पर दुरुपयोग, संवेदनशील जानकारी का खुलासा, भेदभाव, प्रतिशोध, धमकी, नैतिक या यौन उत्पीड़न और इसी तरह की स्थिति। ब्रिंक्स की आचार संहिता के किसी भी संदिग्ध उल्लंघन की रिपोर्ट एथिक्स हॉटलाइन के माध्यम से की जानी चाहिए।</a:t>
              </a:r>
              <a:endParaRPr lang="pt-BR" sz="1300" spc="-40" noProof="1">
                <a:solidFill>
                  <a:schemeClr val="tx1">
                    <a:lumMod val="75000"/>
                    <a:lumOff val="25000"/>
                  </a:schemeClr>
                </a:solidFill>
                <a:latin typeface="AvenirNext LT Pro Regular" panose="020B0504020202020204" pitchFamily="34" charset="0"/>
              </a:endParaRPr>
            </a:p>
          </p:txBody>
        </p:sp>
        <p:sp>
          <p:nvSpPr>
            <p:cNvPr id="6" name="Retângulo 5"/>
            <p:cNvSpPr/>
            <p:nvPr/>
          </p:nvSpPr>
          <p:spPr>
            <a:xfrm>
              <a:off x="619341" y="5975219"/>
              <a:ext cx="4667034" cy="1246495"/>
            </a:xfrm>
            <a:custGeom>
              <a:avLst/>
              <a:gdLst>
                <a:gd name="connsiteX0" fmla="*/ 0 w 4372286"/>
                <a:gd name="connsiteY0" fmla="*/ 0 h 1892826"/>
                <a:gd name="connsiteX1" fmla="*/ 4372286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 name="connsiteX0" fmla="*/ 0 w 4372286"/>
                <a:gd name="connsiteY0" fmla="*/ 0 h 1892826"/>
                <a:gd name="connsiteX1" fmla="*/ 1023030 w 4372286"/>
                <a:gd name="connsiteY1" fmla="*/ 0 h 1892826"/>
                <a:gd name="connsiteX2" fmla="*/ 4372286 w 4372286"/>
                <a:gd name="connsiteY2" fmla="*/ 1892826 h 1892826"/>
                <a:gd name="connsiteX3" fmla="*/ 0 w 4372286"/>
                <a:gd name="connsiteY3" fmla="*/ 1892826 h 1892826"/>
                <a:gd name="connsiteX4" fmla="*/ 0 w 4372286"/>
                <a:gd name="connsiteY4" fmla="*/ 0 h 1892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2286" h="1892826">
                  <a:moveTo>
                    <a:pt x="0" y="0"/>
                  </a:moveTo>
                  <a:lnTo>
                    <a:pt x="1023030" y="0"/>
                  </a:lnTo>
                  <a:lnTo>
                    <a:pt x="4372286" y="1892826"/>
                  </a:lnTo>
                  <a:lnTo>
                    <a:pt x="0" y="1892826"/>
                  </a:lnTo>
                  <a:lnTo>
                    <a:pt x="0" y="0"/>
                  </a:lnTo>
                  <a:close/>
                </a:path>
              </a:pathLst>
            </a:custGeom>
          </p:spPr>
          <p:txBody>
            <a:bodyPr wrap="square">
              <a:spAutoFit/>
            </a:bodyPr>
            <a:lstStyle/>
            <a:p>
              <a:pPr>
                <a:lnSpc>
                  <a:spcPts val="1800"/>
                </a:lnSpc>
              </a:pPr>
              <a:r>
                <a:rPr lang="pt-BR" sz="1100" noProof="1" smtClean="0">
                  <a:solidFill>
                    <a:srgbClr val="002060"/>
                  </a:solidFill>
                  <a:latin typeface="AvenirNext LT Pro UltLight" panose="020B0203020202020204"/>
                </a:rPr>
                <a:t>एथिक्स हॉटलाइन एक स्वतंत्र कंपनी द्वारा </a:t>
              </a:r>
            </a:p>
            <a:p>
              <a:pPr>
                <a:lnSpc>
                  <a:spcPts val="1800"/>
                </a:lnSpc>
              </a:pPr>
              <a:r>
                <a:rPr lang="pt-BR" sz="1100" noProof="1" smtClean="0">
                  <a:solidFill>
                    <a:srgbClr val="002060"/>
                  </a:solidFill>
                  <a:latin typeface="AvenirNext LT Pro UltLight" panose="020B0203020202020204"/>
                </a:rPr>
                <a:t>संचालित है। आप आश्वस्त हो सकते हैं कि सभी दावों को </a:t>
              </a:r>
            </a:p>
            <a:p>
              <a:pPr>
                <a:lnSpc>
                  <a:spcPts val="1800"/>
                </a:lnSpc>
              </a:pPr>
              <a:r>
                <a:rPr lang="pt-BR" sz="1100" noProof="1" smtClean="0">
                  <a:solidFill>
                    <a:srgbClr val="002060"/>
                  </a:solidFill>
                  <a:latin typeface="AvenirNext LT Pro UltLight" panose="020B0203020202020204"/>
                </a:rPr>
                <a:t>ब्रिंक्स की नैतिकता द्वारा गोपनीय रूप से माना जाता है। आप यह </a:t>
              </a:r>
            </a:p>
            <a:p>
              <a:pPr>
                <a:lnSpc>
                  <a:spcPts val="1800"/>
                </a:lnSpc>
              </a:pPr>
              <a:r>
                <a:rPr lang="pt-BR" sz="1100" noProof="1" smtClean="0">
                  <a:solidFill>
                    <a:srgbClr val="002060"/>
                  </a:solidFill>
                  <a:latin typeface="AvenirNext LT Pro UltLight" panose="020B0203020202020204"/>
                </a:rPr>
                <a:t>भी सुनिश्चित कर सकते हैं कि यदि आप एक अनाम रिपोर्ट दर्ज करना चाहते </a:t>
              </a:r>
            </a:p>
            <a:p>
              <a:pPr>
                <a:lnSpc>
                  <a:spcPts val="1800"/>
                </a:lnSpc>
              </a:pPr>
              <a:r>
                <a:rPr lang="pt-BR" sz="1100" noProof="1" smtClean="0">
                  <a:solidFill>
                    <a:srgbClr val="002060"/>
                  </a:solidFill>
                  <a:latin typeface="AvenirNext LT Pro UltLight" panose="020B0203020202020204"/>
                </a:rPr>
                <a:t>हैं, तो आपकी पहचान की जानकारी ब्रिंक्स को उपलब्ध नहीं कराई जाएगी।</a:t>
              </a:r>
              <a:endParaRPr lang="pt-BR" sz="1100" noProof="1">
                <a:solidFill>
                  <a:srgbClr val="002060"/>
                </a:solidFill>
                <a:latin typeface="AvenirNext LT Pro UltLight" panose="020B0203020202020204"/>
              </a:endParaRPr>
            </a:p>
          </p:txBody>
        </p:sp>
        <p:sp>
          <p:nvSpPr>
            <p:cNvPr id="8" name="Retângulo 7"/>
            <p:cNvSpPr/>
            <p:nvPr/>
          </p:nvSpPr>
          <p:spPr>
            <a:xfrm>
              <a:off x="6133864" y="4141004"/>
              <a:ext cx="3855041" cy="744306"/>
            </a:xfrm>
            <a:prstGeom prst="rect">
              <a:avLst/>
            </a:prstGeom>
          </p:spPr>
          <p:txBody>
            <a:bodyPr wrap="square">
              <a:spAutoFit/>
            </a:bodyPr>
            <a:lstStyle/>
            <a:p>
              <a:pPr algn="ctr">
                <a:lnSpc>
                  <a:spcPct val="150000"/>
                </a:lnSpc>
              </a:pPr>
              <a:r>
                <a:rPr lang="pt-BR" sz="1500" b="1" noProof="1" smtClean="0">
                  <a:solidFill>
                    <a:schemeClr val="bg1">
                      <a:lumMod val="50000"/>
                    </a:schemeClr>
                  </a:solidFill>
                  <a:latin typeface="AvenirNext LT Pro Regular" panose="020B0504020202020204"/>
                </a:rPr>
                <a:t>अपनी चिंताओं को गोपनीय रूप से उठाएं</a:t>
              </a:r>
            </a:p>
            <a:p>
              <a:pPr algn="ctr">
                <a:lnSpc>
                  <a:spcPct val="150000"/>
                </a:lnSpc>
              </a:pPr>
              <a:r>
                <a:rPr lang="pt-BR" sz="1500" b="1" noProof="1" smtClean="0">
                  <a:solidFill>
                    <a:schemeClr val="bg1">
                      <a:lumMod val="50000"/>
                    </a:schemeClr>
                  </a:solidFill>
                  <a:latin typeface="AvenirNext LT Pro Regular" panose="020B0504020202020204"/>
                </a:rPr>
                <a:t>आपको प्रतिशोध से बचाया जाएगा</a:t>
              </a:r>
              <a:endParaRPr lang="pt-BR" sz="1500" b="1" noProof="1">
                <a:solidFill>
                  <a:schemeClr val="bg1">
                    <a:lumMod val="50000"/>
                  </a:schemeClr>
                </a:solidFill>
                <a:latin typeface="AvenirNext LT Pro Regular" panose="020B0504020202020204"/>
              </a:endParaRPr>
            </a:p>
          </p:txBody>
        </p:sp>
        <p:sp>
          <p:nvSpPr>
            <p:cNvPr id="9" name="CaixaDeTexto 8"/>
            <p:cNvSpPr txBox="1"/>
            <p:nvPr/>
          </p:nvSpPr>
          <p:spPr>
            <a:xfrm>
              <a:off x="6025101" y="3127598"/>
              <a:ext cx="4063042" cy="656590"/>
            </a:xfrm>
            <a:prstGeom prst="rect">
              <a:avLst/>
            </a:prstGeom>
            <a:noFill/>
          </p:spPr>
          <p:txBody>
            <a:bodyPr wrap="square" rtlCol="0">
              <a:spAutoFit/>
            </a:bodyPr>
            <a:lstStyle/>
            <a:p>
              <a:pPr algn="ctr">
                <a:lnSpc>
                  <a:spcPts val="2200"/>
                </a:lnSpc>
              </a:pPr>
              <a:r>
                <a:rPr lang="pt-BR" sz="4800" spc="-50" noProof="1" smtClean="0">
                  <a:solidFill>
                    <a:srgbClr val="004899"/>
                  </a:solidFill>
                  <a:latin typeface="AvenirNext LT Pro Bold" panose="020B0804020202020204" pitchFamily="34" charset="0"/>
                </a:rPr>
                <a:t>000 117</a:t>
              </a:r>
              <a:endParaRPr lang="pt-BR" sz="4100" spc="-50" noProof="1" smtClean="0">
                <a:solidFill>
                  <a:srgbClr val="004899"/>
                </a:solidFill>
                <a:latin typeface="AvenirNext LT Pro Bold" panose="020B0804020202020204" pitchFamily="34" charset="0"/>
              </a:endParaRPr>
            </a:p>
            <a:p>
              <a:pPr algn="ctr">
                <a:lnSpc>
                  <a:spcPts val="2200"/>
                </a:lnSpc>
              </a:pPr>
              <a:r>
                <a:rPr lang="pt-BR" sz="1600" spc="-50" noProof="1" smtClean="0">
                  <a:solidFill>
                    <a:srgbClr val="004899"/>
                  </a:solidFill>
                  <a:latin typeface="AvenirNext LT Pro Bold" panose="020B0804020202020204" pitchFamily="34" charset="0"/>
                </a:rPr>
                <a:t>Dial in Code: 877 275 4585</a:t>
              </a:r>
              <a:endParaRPr lang="pt-BR" sz="1600" spc="-50" noProof="1">
                <a:solidFill>
                  <a:srgbClr val="004899"/>
                </a:solidFill>
                <a:latin typeface="AvenirNext LT Pro Bold" panose="020B0804020202020204" pitchFamily="34" charset="0"/>
              </a:endParaRPr>
            </a:p>
          </p:txBody>
        </p:sp>
        <p:sp>
          <p:nvSpPr>
            <p:cNvPr id="10" name="Retângulo 9"/>
            <p:cNvSpPr/>
            <p:nvPr/>
          </p:nvSpPr>
          <p:spPr>
            <a:xfrm>
              <a:off x="6241390" y="5107579"/>
              <a:ext cx="3639987" cy="646331"/>
            </a:xfrm>
            <a:prstGeom prst="rect">
              <a:avLst/>
            </a:prstGeom>
          </p:spPr>
          <p:txBody>
            <a:bodyPr wrap="square">
              <a:spAutoFit/>
            </a:bodyPr>
            <a:lstStyle/>
            <a:p>
              <a:pPr algn="ctr">
                <a:lnSpc>
                  <a:spcPct val="150000"/>
                </a:lnSpc>
              </a:pPr>
              <a:r>
                <a:rPr lang="pt-BR" sz="1200" spc="100" noProof="1" smtClean="0">
                  <a:solidFill>
                    <a:srgbClr val="004899"/>
                  </a:solidFill>
                  <a:latin typeface="AvenirNext LT Pro Regular" panose="020B0504020202020204" pitchFamily="34" charset="0"/>
                </a:rPr>
                <a:t>हिंदी और अंग्रेजी में संपर्क करें</a:t>
              </a:r>
            </a:p>
            <a:p>
              <a:pPr algn="ctr">
                <a:lnSpc>
                  <a:spcPct val="150000"/>
                </a:lnSpc>
              </a:pPr>
              <a:r>
                <a:rPr lang="pt-BR" sz="1200" spc="100" noProof="1" smtClean="0">
                  <a:solidFill>
                    <a:srgbClr val="004899"/>
                  </a:solidFill>
                  <a:latin typeface="AvenirNext LT Pro Regular" panose="020B0504020202020204" pitchFamily="34" charset="0"/>
                </a:rPr>
                <a:t>Contact in Hindi and English</a:t>
              </a:r>
              <a:endParaRPr lang="pt-BR" sz="1200" spc="100" noProof="1">
                <a:solidFill>
                  <a:srgbClr val="004899"/>
                </a:solidFill>
                <a:latin typeface="AvenirNext LT Pro Regular" panose="020B0504020202020204" pitchFamily="34" charset="0"/>
              </a:endParaRPr>
            </a:p>
          </p:txBody>
        </p:sp>
        <p:cxnSp>
          <p:nvCxnSpPr>
            <p:cNvPr id="12" name="Conector reto 11"/>
            <p:cNvCxnSpPr/>
            <p:nvPr/>
          </p:nvCxnSpPr>
          <p:spPr>
            <a:xfrm>
              <a:off x="5345907" y="73"/>
              <a:ext cx="0" cy="7559529"/>
            </a:xfrm>
            <a:prstGeom prst="line">
              <a:avLst/>
            </a:prstGeom>
            <a:ln>
              <a:solidFill>
                <a:schemeClr val="accent3">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3" name="Imagem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77788" y="6033332"/>
              <a:ext cx="967190" cy="1080000"/>
            </a:xfrm>
            <a:prstGeom prst="rect">
              <a:avLst/>
            </a:prstGeom>
          </p:spPr>
        </p:pic>
      </p:grpSp>
    </p:spTree>
    <p:extLst>
      <p:ext uri="{BB962C8B-B14F-4D97-AF65-F5344CB8AC3E}">
        <p14:creationId xmlns:p14="http://schemas.microsoft.com/office/powerpoint/2010/main" val="3682916961"/>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0DCEEBC8A1F241BEE6AB5FEF9836C7" ma:contentTypeVersion="13" ma:contentTypeDescription="Crie um novo documento." ma:contentTypeScope="" ma:versionID="f40519d6658826cc2a0af0ef05225073">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ba1ad8a3aab49a6383bfe77ea28fe776"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talhes de Compartilhado Com"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2B09AB-96BE-48CE-9744-1708EB505FDE}"/>
</file>

<file path=customXml/itemProps2.xml><?xml version="1.0" encoding="utf-8"?>
<ds:datastoreItem xmlns:ds="http://schemas.openxmlformats.org/officeDocument/2006/customXml" ds:itemID="{FE1DC130-1E69-488B-A0AC-5C0A298D9BCA}"/>
</file>

<file path=customXml/itemProps3.xml><?xml version="1.0" encoding="utf-8"?>
<ds:datastoreItem xmlns:ds="http://schemas.openxmlformats.org/officeDocument/2006/customXml" ds:itemID="{C0870048-6933-4588-99F6-92501F2DD9A8}"/>
</file>

<file path=docProps/app.xml><?xml version="1.0" encoding="utf-8"?>
<Properties xmlns="http://schemas.openxmlformats.org/officeDocument/2006/extended-properties" xmlns:vt="http://schemas.openxmlformats.org/officeDocument/2006/docPropsVTypes">
  <Template>Office Theme</Template>
  <TotalTime>253</TotalTime>
  <Words>224</Words>
  <Application>Microsoft Office PowerPoint</Application>
  <PresentationFormat>Personalizar</PresentationFormat>
  <Paragraphs>18</Paragraphs>
  <Slides>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2</vt:i4>
      </vt:variant>
    </vt:vector>
  </HeadingPairs>
  <TitlesOfParts>
    <vt:vector size="9" baseType="lpstr">
      <vt:lpstr>AvenirNext LT Pro Bold</vt:lpstr>
      <vt:lpstr>Arial</vt:lpstr>
      <vt:lpstr>AvenirNext LT Pro UltLight</vt:lpstr>
      <vt:lpstr>Calibri Light</vt:lpstr>
      <vt:lpstr>AvenirNext LT Pro Regular</vt:lpstr>
      <vt:lpstr>Calibri</vt:lpstr>
      <vt:lpstr>Tema do Office</vt:lpstr>
      <vt:lpstr>Apresentação do PowerPoint</vt:lpstr>
      <vt:lpstr>Apresentação do PowerPoint</vt:lpstr>
    </vt:vector>
  </TitlesOfParts>
  <Company>SRV-SCCM2</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Anderson Crystiano de Araujo Rocha</cp:lastModifiedBy>
  <cp:revision>40</cp:revision>
  <dcterms:created xsi:type="dcterms:W3CDTF">2021-04-09T18:42:33Z</dcterms:created>
  <dcterms:modified xsi:type="dcterms:W3CDTF">2021-06-22T18:22:07Z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