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panose="020F0502020204030204" pitchFamily="34" charset="0"/>
      <p:regular r:id="rId4"/>
      <p:bold r:id="rId5"/>
      <p:italic r:id="rId6"/>
      <p:boldItalic r:id="rId7"/>
    </p:embeddedFont>
    <p:embeddedFont>
      <p:font typeface="AvenirNext LT Pro Bold" panose="020B0804020202020204" pitchFamily="34" charset="0"/>
      <p:bold r:id="rId8"/>
    </p:embeddedFont>
    <p:embeddedFont>
      <p:font typeface="AvenirNext LT Pro Regular" panose="020B050402020202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73" autoAdjust="0"/>
  </p:normalViewPr>
  <p:slideViewPr>
    <p:cSldViewPr snapToGrid="0">
      <p:cViewPr varScale="1">
        <p:scale>
          <a:sx n="104" d="100"/>
          <a:sy n="104" d="100"/>
        </p:scale>
        <p:origin x="12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20/07/2021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20/07/2021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20/07/2021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20/07/2021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20/07/2021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20/07/2021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20/07/2021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20/07/2021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20/07/2021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20/07/2021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20/07/2021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 </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Textbausteine bearbeiten Mestre</a:t>
            </a:r>
          </a:p>
          <a:p>
            <a:pPr lvl="1"/>
            <a:r>
              <a:rPr lang="pt-BR"/>
              <a:t>Segundo nível</a:t>
            </a:r>
          </a:p>
          <a:p>
            <a:pPr lvl="2"/>
            <a:r>
              <a:rPr lang="pt-BR"/>
              <a:t>Terceiro nível</a:t>
            </a:r>
          </a:p>
          <a:p>
            <a:pPr lvl="3"/>
            <a:r>
              <a:rPr lang="pt-BR"/>
              <a:t>Quarto nível</a:t>
            </a:r>
          </a:p>
          <a:p>
            <a:pPr lvl="4"/>
            <a:r>
              <a:rPr lang="pt-BR"/>
              <a:t>Quinto nível </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20/07/2021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419" y="0"/>
            <a:ext cx="10690394" cy="7559675"/>
            <a:chOff x="1419" y="0"/>
            <a:chExt cx="10690394"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9" y="0"/>
              <a:ext cx="10690394" cy="7559675"/>
            </a:xfrm>
            <a:prstGeom prst="rect">
              <a:avLst/>
            </a:prstGeom>
          </p:spPr>
        </p:pic>
        <p:sp>
          <p:nvSpPr>
            <p:cNvPr id="6" name="CaixaDeTexto 5"/>
            <p:cNvSpPr txBox="1"/>
            <p:nvPr/>
          </p:nvSpPr>
          <p:spPr>
            <a:xfrm>
              <a:off x="5345907" y="952833"/>
              <a:ext cx="5345906" cy="907941"/>
            </a:xfrm>
            <a:prstGeom prst="rect">
              <a:avLst/>
            </a:prstGeom>
            <a:noFill/>
          </p:spPr>
          <p:txBody>
            <a:bodyPr wrap="square" rtlCol="0">
              <a:spAutoFit/>
            </a:bodyPr>
            <a:lstStyle/>
            <a:p>
              <a:pPr algn="ctr"/>
              <a:r>
                <a:rPr lang="pt-BR" sz="5300" noProof="1" smtClean="0">
                  <a:solidFill>
                    <a:schemeClr val="bg1"/>
                  </a:solidFill>
                  <a:effectLst>
                    <a:outerShdw blurRad="38100" dist="38100" dir="2700000" algn="tl">
                      <a:srgbClr val="000000">
                        <a:alpha val="43137"/>
                      </a:srgbClr>
                    </a:outerShdw>
                  </a:effectLst>
                  <a:latin typeface="AvenirNext LT Pro Bold" panose="020B0804020202020204" pitchFamily="34" charset="0"/>
                </a:rPr>
                <a:t>Ethik-Hotline</a:t>
              </a:r>
              <a:endParaRPr lang="pt-BR" sz="5300" noProof="1">
                <a:solidFill>
                  <a:schemeClr val="bg1"/>
                </a:solidFill>
                <a:effectLst>
                  <a:outerShdw blurRad="38100" dist="38100" dir="2700000" algn="tl">
                    <a:srgbClr val="000000">
                      <a:alpha val="43137"/>
                    </a:srgbClr>
                  </a:outerShdw>
                </a:effectLst>
                <a:latin typeface="AvenirNext LT Pro Bold" panose="020B0804020202020204" pitchFamily="34" charset="0"/>
              </a:endParaRPr>
            </a:p>
          </p:txBody>
        </p:sp>
        <p:sp>
          <p:nvSpPr>
            <p:cNvPr id="7" name="CaixaDeTexto 6"/>
            <p:cNvSpPr txBox="1"/>
            <p:nvPr/>
          </p:nvSpPr>
          <p:spPr>
            <a:xfrm>
              <a:off x="5345907" y="1858897"/>
              <a:ext cx="5345906" cy="338554"/>
            </a:xfrm>
            <a:prstGeom prst="rect">
              <a:avLst/>
            </a:prstGeom>
            <a:noFill/>
          </p:spPr>
          <p:txBody>
            <a:bodyPr wrap="square" rtlCol="0">
              <a:spAutoFit/>
            </a:bodyPr>
            <a:lstStyle/>
            <a:p>
              <a:pPr algn="ctr"/>
              <a:r>
                <a:rPr lang="pt-BR" sz="1600" noProof="1" smtClean="0">
                  <a:latin typeface="AvenirNext LT Pro Bold" panose="020B0804020202020204" pitchFamily="34" charset="0"/>
                </a:rPr>
                <a:t>24 Stunden am Tag - 365 Tage im Jahr</a:t>
              </a:r>
              <a:endParaRPr lang="pt-BR" sz="1600" noProof="1">
                <a:latin typeface="AvenirNext LT Pro Bold" panose="020B0804020202020204" pitchFamily="34" charset="0"/>
              </a:endParaRPr>
            </a:p>
          </p:txBody>
        </p:sp>
        <p:sp>
          <p:nvSpPr>
            <p:cNvPr id="8" name="CaixaDeTexto 7"/>
            <p:cNvSpPr txBox="1"/>
            <p:nvPr/>
          </p:nvSpPr>
          <p:spPr>
            <a:xfrm>
              <a:off x="5833125" y="4723556"/>
              <a:ext cx="1648763" cy="430887"/>
            </a:xfrm>
            <a:prstGeom prst="rect">
              <a:avLst/>
            </a:prstGeom>
            <a:noFill/>
          </p:spPr>
          <p:txBody>
            <a:bodyPr wrap="square" rtlCol="0">
              <a:spAutoFit/>
            </a:bodyPr>
            <a:lstStyle/>
            <a:p>
              <a:pPr algn="ctr"/>
              <a:r>
                <a:rPr lang="pt-BR" sz="2200" spc="70" noProof="1" smtClean="0">
                  <a:solidFill>
                    <a:schemeClr val="bg1"/>
                  </a:solidFill>
                  <a:latin typeface="AvenirNext LT Pro Bold" panose="020B0804020202020204" pitchFamily="34" charset="0"/>
                </a:rPr>
                <a:t>jederzeit</a:t>
              </a:r>
              <a:endParaRPr lang="pt-BR" sz="2200" spc="70" noProof="1">
                <a:solidFill>
                  <a:schemeClr val="bg1"/>
                </a:solidFill>
                <a:latin typeface="AvenirNext LT Pro Bold" panose="020B0804020202020204" pitchFamily="34" charset="0"/>
              </a:endParaRPr>
            </a:p>
          </p:txBody>
        </p:sp>
        <p:sp>
          <p:nvSpPr>
            <p:cNvPr id="9" name="CaixaDeTexto 8"/>
            <p:cNvSpPr txBox="1"/>
            <p:nvPr/>
          </p:nvSpPr>
          <p:spPr>
            <a:xfrm>
              <a:off x="5889878" y="5139985"/>
              <a:ext cx="1165063" cy="461665"/>
            </a:xfrm>
            <a:prstGeom prst="rect">
              <a:avLst/>
            </a:prstGeom>
            <a:noFill/>
          </p:spPr>
          <p:txBody>
            <a:bodyPr wrap="none" rtlCol="0">
              <a:spAutoFit/>
            </a:bodyPr>
            <a:lstStyle/>
            <a:p>
              <a:r>
                <a:rPr lang="pt-BR" sz="2400" spc="60" noProof="1" smtClean="0">
                  <a:solidFill>
                    <a:schemeClr val="bg1"/>
                  </a:solidFill>
                  <a:latin typeface="AvenirNext LT Pro Regular" panose="020B0504020202020204" pitchFamily="34" charset="0"/>
                </a:rPr>
                <a:t>überall</a:t>
              </a:r>
              <a:endParaRPr lang="pt-BR" sz="2400" spc="60" noProof="1">
                <a:solidFill>
                  <a:schemeClr val="bg1"/>
                </a:solidFill>
                <a:latin typeface="AvenirNext LT Pro Regular" panose="020B0504020202020204" pitchFamily="34" charset="0"/>
              </a:endParaRPr>
            </a:p>
          </p:txBody>
        </p:sp>
        <p:sp>
          <p:nvSpPr>
            <p:cNvPr id="10" name="CaixaDeTexto 9"/>
            <p:cNvSpPr txBox="1"/>
            <p:nvPr/>
          </p:nvSpPr>
          <p:spPr>
            <a:xfrm>
              <a:off x="5899405" y="5460388"/>
              <a:ext cx="1929374" cy="461665"/>
            </a:xfrm>
            <a:prstGeom prst="rect">
              <a:avLst/>
            </a:prstGeom>
            <a:noFill/>
          </p:spPr>
          <p:txBody>
            <a:bodyPr wrap="none" rtlCol="0">
              <a:spAutoFit/>
            </a:bodyPr>
            <a:lstStyle/>
            <a:p>
              <a:r>
                <a:rPr lang="pt-BR" sz="2400" spc="60" noProof="1" smtClean="0">
                  <a:solidFill>
                    <a:schemeClr val="bg1"/>
                  </a:solidFill>
                  <a:latin typeface="AvenirNext LT Pro Regular" panose="020B0504020202020204" pitchFamily="34" charset="0"/>
                </a:rPr>
                <a:t>wir sind hier</a:t>
              </a:r>
              <a:endParaRPr lang="pt-BR" sz="2400" spc="60" noProof="1">
                <a:solidFill>
                  <a:schemeClr val="bg1"/>
                </a:solidFill>
                <a:latin typeface="AvenirNext LT Pro Regular" panose="020B0504020202020204" pitchFamily="34" charset="0"/>
              </a:endParaRPr>
            </a:p>
          </p:txBody>
        </p:sp>
        <p:sp>
          <p:nvSpPr>
            <p:cNvPr id="11" name="CaixaDeTexto 10"/>
            <p:cNvSpPr txBox="1"/>
            <p:nvPr/>
          </p:nvSpPr>
          <p:spPr>
            <a:xfrm>
              <a:off x="5892257" y="5779007"/>
              <a:ext cx="3131627" cy="461665"/>
            </a:xfrm>
            <a:prstGeom prst="rect">
              <a:avLst/>
            </a:prstGeom>
            <a:noFill/>
          </p:spPr>
          <p:txBody>
            <a:bodyPr wrap="none" rtlCol="0">
              <a:spAutoFit/>
            </a:bodyPr>
            <a:lstStyle/>
            <a:p>
              <a:r>
                <a:rPr lang="pt-BR" sz="2400" spc="60" noProof="1" smtClean="0">
                  <a:solidFill>
                    <a:schemeClr val="bg1"/>
                  </a:solidFill>
                  <a:latin typeface="AvenirNext LT Pro Regular" panose="020B0504020202020204" pitchFamily="34" charset="0"/>
                </a:rPr>
                <a:t>um Ihnen zuzuhören</a:t>
              </a:r>
              <a:endParaRPr lang="pt-BR" sz="2400" spc="60" noProof="1">
                <a:solidFill>
                  <a:schemeClr val="bg1"/>
                </a:solidFill>
                <a:latin typeface="AvenirNext LT Pro Regular" panose="020B0504020202020204" pitchFamily="34" charset="0"/>
              </a:endParaRPr>
            </a:p>
          </p:txBody>
        </p:sp>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776770" y="675483"/>
              <a:ext cx="3792368" cy="4188454"/>
            </a:xfrm>
            <a:prstGeom prst="rect">
              <a:avLst/>
            </a:prstGeom>
            <a:noFill/>
          </p:spPr>
          <p:txBody>
            <a:bodyPr wrap="square" rtlCol="0">
              <a:spAutoFit/>
            </a:bodyPr>
            <a:lstStyle/>
            <a:p>
              <a:pPr algn="just">
                <a:lnSpc>
                  <a:spcPts val="2300"/>
                </a:lnSpc>
              </a:pPr>
              <a:r>
                <a:rPr lang="pt-BR" sz="1300" b="1" spc="-40" noProof="1" smtClean="0">
                  <a:solidFill>
                    <a:schemeClr val="tx1">
                      <a:lumMod val="75000"/>
                      <a:lumOff val="25000"/>
                    </a:schemeClr>
                  </a:solidFill>
                  <a:latin typeface="AvenirNext LT Pro Regular" panose="020B0504020202020204" pitchFamily="34" charset="0"/>
                </a:rPr>
                <a:t>Wenn Sie sich mit einem ethischen Dilemma konfrontiert sehen</a:t>
              </a:r>
              <a:r>
                <a:rPr lang="pt-BR" sz="1300" spc="-40" noProof="1" smtClean="0">
                  <a:solidFill>
                    <a:schemeClr val="tx1">
                      <a:lumMod val="75000"/>
                      <a:lumOff val="25000"/>
                    </a:schemeClr>
                  </a:solidFill>
                  <a:latin typeface="AvenirNext LT Pro Regular" panose="020B0504020202020204" pitchFamily="34" charset="0"/>
                </a:rPr>
                <a:t>, ist die Ethik-Hotline für Sie da. Sie können schwerwiegende Bedenken melden, wie z. B. den Verdacht auf Bestechung, Betrug, Geldwäscherisiko, Unregelmässigkeiten in der Buchhaltung, Verstösse gegen das Kartellrecht, Missbrauch von Vermögenswerten und Ressourcen, Interessenkonflikte, Missbrauch von Geschenken und Bewirtung, Offenlegung sensibler Informationen, Diskriminierung, Vergeltung, Drohungen, moralische oder sexuelle Belästigung und ähnliche Situationen.  Jeder vermutete Verstoss gegen den Brink's Code of Ethics sollte über die Ethik-Hotline gemeldet werden.</a:t>
              </a:r>
              <a:endParaRPr lang="pt-BR" sz="1300" spc="-40" noProof="1">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316100" y="5576291"/>
              <a:ext cx="4824170" cy="1684757"/>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800"/>
                </a:lnSpc>
              </a:pPr>
              <a:r>
                <a:rPr lang="pt-BR" sz="1100" noProof="1" smtClean="0">
                  <a:solidFill>
                    <a:srgbClr val="002060"/>
                  </a:solidFill>
                  <a:latin typeface="AvenirNext LT Pro Regular" panose="020B0504020202020204" pitchFamily="34" charset="0"/>
                </a:rPr>
                <a:t>Die Ethik-Hotline ist </a:t>
              </a:r>
            </a:p>
            <a:p>
              <a:pPr>
                <a:lnSpc>
                  <a:spcPts val="1800"/>
                </a:lnSpc>
              </a:pPr>
              <a:r>
                <a:rPr lang="pt-BR" sz="1100" noProof="1" smtClean="0">
                  <a:solidFill>
                    <a:srgbClr val="002060"/>
                  </a:solidFill>
                  <a:latin typeface="AvenirNext LT Pro Regular" panose="020B0504020202020204" pitchFamily="34" charset="0"/>
                </a:rPr>
                <a:t>betrieben von einem unabhängigen </a:t>
              </a:r>
            </a:p>
            <a:p>
              <a:pPr>
                <a:lnSpc>
                  <a:spcPts val="1800"/>
                </a:lnSpc>
              </a:pPr>
              <a:r>
                <a:rPr lang="pt-BR" sz="1100" noProof="1" smtClean="0">
                  <a:solidFill>
                    <a:srgbClr val="002060"/>
                  </a:solidFill>
                  <a:latin typeface="AvenirNext LT Pro Regular" panose="020B0504020202020204" pitchFamily="34" charset="0"/>
                </a:rPr>
                <a:t>Unternehmen. Sie können sicher sein, dass </a:t>
              </a:r>
            </a:p>
            <a:p>
              <a:pPr>
                <a:lnSpc>
                  <a:spcPts val="1800"/>
                </a:lnSpc>
              </a:pPr>
              <a:r>
                <a:rPr lang="pt-BR" sz="1100" noProof="1" smtClean="0">
                  <a:solidFill>
                    <a:srgbClr val="002060"/>
                  </a:solidFill>
                  <a:latin typeface="AvenirNext LT Pro Regular" panose="020B0504020202020204" pitchFamily="34" charset="0"/>
                </a:rPr>
                <a:t>alle Ansprüche werden von Brink's vertraulich behandelt</a:t>
              </a:r>
            </a:p>
            <a:p>
              <a:pPr>
                <a:lnSpc>
                  <a:spcPts val="1800"/>
                </a:lnSpc>
              </a:pPr>
              <a:r>
                <a:rPr lang="pt-BR" sz="1100" noProof="1" smtClean="0">
                  <a:solidFill>
                    <a:srgbClr val="002060"/>
                  </a:solidFill>
                  <a:latin typeface="AvenirNext LT Pro Regular" panose="020B0504020202020204" pitchFamily="34" charset="0"/>
                </a:rPr>
                <a:t>Ethics &amp; Compliance Group. Sie können sich auch sicher sein </a:t>
              </a:r>
            </a:p>
            <a:p>
              <a:pPr>
                <a:lnSpc>
                  <a:spcPts val="1800"/>
                </a:lnSpc>
              </a:pPr>
              <a:r>
                <a:rPr lang="pt-BR" sz="1100" noProof="1" smtClean="0">
                  <a:solidFill>
                    <a:srgbClr val="002060"/>
                  </a:solidFill>
                  <a:latin typeface="AvenirNext LT Pro Regular" panose="020B0504020202020204" pitchFamily="34" charset="0"/>
                </a:rPr>
                <a:t>dass, wenn Sie einen anonymen Bericht einreichen möchten, Ihre identifizierenden Informationen nicht an Brink's weitergegeben werden.</a:t>
              </a:r>
              <a:endParaRPr lang="pt-BR" sz="1100" noProof="1">
                <a:solidFill>
                  <a:srgbClr val="002060"/>
                </a:solidFill>
                <a:latin typeface="AvenirNext LT Pro Regular" panose="020B0504020202020204" pitchFamily="34" charset="0"/>
              </a:endParaRPr>
            </a:p>
          </p:txBody>
        </p:sp>
        <p:sp>
          <p:nvSpPr>
            <p:cNvPr id="8" name="Retângulo 7"/>
            <p:cNvSpPr/>
            <p:nvPr/>
          </p:nvSpPr>
          <p:spPr>
            <a:xfrm>
              <a:off x="6135857" y="4147275"/>
              <a:ext cx="3855041" cy="614399"/>
            </a:xfrm>
            <a:prstGeom prst="rect">
              <a:avLst/>
            </a:prstGeom>
          </p:spPr>
          <p:txBody>
            <a:bodyPr wrap="square">
              <a:spAutoFit/>
            </a:bodyPr>
            <a:lstStyle/>
            <a:p>
              <a:pPr algn="ctr">
                <a:lnSpc>
                  <a:spcPct val="150000"/>
                </a:lnSpc>
              </a:pPr>
              <a:r>
                <a:rPr lang="pt-BR" sz="1200" b="1" noProof="1" smtClean="0">
                  <a:solidFill>
                    <a:schemeClr val="bg1">
                      <a:lumMod val="50000"/>
                    </a:schemeClr>
                  </a:solidFill>
                  <a:latin typeface="AvenirNext LT Pro Regular" panose="020B0504020202020204" pitchFamily="34" charset="0"/>
                </a:rPr>
                <a:t>Bringen Sie Ihre Bedenken vertraulich vor</a:t>
              </a:r>
            </a:p>
            <a:p>
              <a:pPr algn="ctr">
                <a:lnSpc>
                  <a:spcPct val="150000"/>
                </a:lnSpc>
              </a:pPr>
              <a:r>
                <a:rPr lang="pt-BR" sz="1200" b="1" noProof="1" smtClean="0">
                  <a:solidFill>
                    <a:schemeClr val="bg1">
                      <a:lumMod val="50000"/>
                    </a:schemeClr>
                  </a:solidFill>
                  <a:latin typeface="AvenirNext LT Pro Regular" panose="020B0504020202020204" pitchFamily="34" charset="0"/>
                </a:rPr>
                <a:t>Sie werden vor Vergeltungsmassnahmen geschützt</a:t>
              </a:r>
              <a:endParaRPr lang="pt-BR" sz="1200" b="1" noProof="1">
                <a:solidFill>
                  <a:schemeClr val="bg1">
                    <a:lumMod val="50000"/>
                  </a:schemeClr>
                </a:solidFill>
                <a:latin typeface="AvenirNext LT Pro Regular" panose="020B0504020202020204" pitchFamily="34" charset="0"/>
              </a:endParaRPr>
            </a:p>
          </p:txBody>
        </p:sp>
        <p:sp>
          <p:nvSpPr>
            <p:cNvPr id="9" name="CaixaDeTexto 8"/>
            <p:cNvSpPr txBox="1"/>
            <p:nvPr/>
          </p:nvSpPr>
          <p:spPr>
            <a:xfrm>
              <a:off x="6029864" y="3095347"/>
              <a:ext cx="4063042" cy="677108"/>
            </a:xfrm>
            <a:prstGeom prst="rect">
              <a:avLst/>
            </a:prstGeom>
            <a:noFill/>
          </p:spPr>
          <p:txBody>
            <a:bodyPr wrap="square" rtlCol="0">
              <a:spAutoFit/>
            </a:bodyPr>
            <a:lstStyle/>
            <a:p>
              <a:pPr algn="ctr"/>
              <a:r>
                <a:rPr lang="pt-BR" sz="3800" spc="-50" noProof="1">
                  <a:solidFill>
                    <a:srgbClr val="004899"/>
                  </a:solidFill>
                  <a:latin typeface="AvenirNext LT Pro Bold" panose="020B0804020202020204" pitchFamily="34" charset="0"/>
                </a:rPr>
                <a:t>0800 181 7821</a:t>
              </a:r>
            </a:p>
          </p:txBody>
        </p:sp>
        <p:sp>
          <p:nvSpPr>
            <p:cNvPr id="10" name="Retângulo 9"/>
            <p:cNvSpPr/>
            <p:nvPr/>
          </p:nvSpPr>
          <p:spPr>
            <a:xfrm>
              <a:off x="5660321" y="4997492"/>
              <a:ext cx="4802128" cy="646331"/>
            </a:xfrm>
            <a:prstGeom prst="rect">
              <a:avLst/>
            </a:prstGeom>
          </p:spPr>
          <p:txBody>
            <a:bodyPr wrap="square">
              <a:spAutoFit/>
            </a:bodyPr>
            <a:lstStyle/>
            <a:p>
              <a:pPr algn="ctr">
                <a:lnSpc>
                  <a:spcPct val="150000"/>
                </a:lnSpc>
              </a:pPr>
              <a:r>
                <a:rPr lang="pt-BR" sz="1200" spc="100" noProof="1" smtClean="0">
                  <a:solidFill>
                    <a:srgbClr val="004899"/>
                  </a:solidFill>
                  <a:latin typeface="AvenirNext LT Pro Regular" panose="020B0504020202020204" pitchFamily="34" charset="0"/>
                </a:rPr>
                <a:t>Kontakt in Deutsch und Englisch</a:t>
              </a:r>
            </a:p>
            <a:p>
              <a:pPr algn="ctr">
                <a:lnSpc>
                  <a:spcPct val="150000"/>
                </a:lnSpc>
              </a:pPr>
              <a:r>
                <a:rPr lang="pt-BR" sz="1200" spc="100" noProof="1" smtClean="0">
                  <a:solidFill>
                    <a:srgbClr val="004899"/>
                  </a:solidFill>
                  <a:latin typeface="AvenirNext LT Pro Regular" panose="020B0504020202020204" pitchFamily="34" charset="0"/>
                </a:rPr>
                <a:t>Contact in </a:t>
              </a:r>
              <a:r>
                <a:rPr lang="pt-BR" sz="1200" spc="100" noProof="1" smtClean="0">
                  <a:solidFill>
                    <a:srgbClr val="004899"/>
                  </a:solidFill>
                  <a:latin typeface="AvenirNext LT Pro Regular" panose="020B0504020202020204" pitchFamily="34" charset="0"/>
                </a:rPr>
                <a:t>German </a:t>
              </a:r>
              <a:r>
                <a:rPr lang="pt-BR" sz="1200" spc="100" noProof="1" smtClean="0">
                  <a:solidFill>
                    <a:srgbClr val="004899"/>
                  </a:solidFill>
                  <a:latin typeface="AvenirNext LT Pro Regular" panose="020B0504020202020204" pitchFamily="34" charset="0"/>
                </a:rPr>
                <a:t>and English</a:t>
              </a:r>
              <a:endParaRPr lang="pt-BR" sz="1200" spc="100" noProof="1">
                <a:solidFill>
                  <a:srgbClr val="004899"/>
                </a:solidFill>
                <a:latin typeface="AvenirNext LT Pro Regular" panose="020B0504020202020204" pitchFamily="34" charset="0"/>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30" y="6008521"/>
              <a:ext cx="902710" cy="1008000"/>
            </a:xfrm>
            <a:prstGeom prst="rect">
              <a:avLst/>
            </a:prstGeom>
          </p:spPr>
        </p:pic>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13" ma:contentTypeDescription="Create a new document." ma:contentTypeScope="" ma:versionID="ce5defaebe3e450dde5f483a754df955">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4ada12929ec506ee9e5fadca545f638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15B73D-BE6C-4619-8658-FF66F8D06A1A}"/>
</file>

<file path=customXml/itemProps2.xml><?xml version="1.0" encoding="utf-8"?>
<ds:datastoreItem xmlns:ds="http://schemas.openxmlformats.org/officeDocument/2006/customXml" ds:itemID="{94A17FD9-8A44-4A20-8195-E21833E64BA4}"/>
</file>

<file path=customXml/itemProps3.xml><?xml version="1.0" encoding="utf-8"?>
<ds:datastoreItem xmlns:ds="http://schemas.openxmlformats.org/officeDocument/2006/customXml" ds:itemID="{B5E8E047-B702-4030-AE84-D991B06029A6}"/>
</file>

<file path=docProps/app.xml><?xml version="1.0" encoding="utf-8"?>
<Properties xmlns="http://schemas.openxmlformats.org/officeDocument/2006/extended-properties" xmlns:vt="http://schemas.openxmlformats.org/officeDocument/2006/docPropsVTypes">
  <Template>Office Theme</Template>
  <TotalTime>31</TotalTime>
  <Words>189</Words>
  <Application>Microsoft Office PowerPoint</Application>
  <PresentationFormat>Personalizar</PresentationFormat>
  <Paragraphs>18</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Calibri</vt:lpstr>
      <vt:lpstr>AvenirNext LT Pro Bold</vt:lpstr>
      <vt:lpstr>Arial</vt:lpstr>
      <vt:lpstr>AvenirNext LT Pro Regular</vt:lpstr>
      <vt:lpstr>Calibri Light</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34</cp:revision>
  <dcterms:created xsi:type="dcterms:W3CDTF">2021-04-09T18:42:33Z</dcterms:created>
  <dcterms:modified xsi:type="dcterms:W3CDTF">2021-07-21T00:16:28Z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