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sldIdLst>
    <p:sldId id="256" r:id="rId5"/>
  </p:sldIdLst>
  <p:sldSz cx="10691813" cy="15119350"/>
  <p:notesSz cx="6858000" cy="9144000"/>
  <p:embeddedFontLst>
    <p:embeddedFont>
      <p:font typeface="Calibri" panose="020F0502020204030204" pitchFamily="34" charset="0"/>
      <p:regular r:id="rId6"/>
      <p:bold r:id="rId7"/>
      <p:italic r:id="rId8"/>
      <p:boldItalic r:id="rId9"/>
    </p:embeddedFont>
    <p:embeddedFont>
      <p:font typeface="Calibri Light" panose="020F0302020204030204" pitchFamily="34" charset="0"/>
      <p:regular r:id="rId10"/>
      <p:italic r:id="rId1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8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6556" autoAdjust="0"/>
    <p:restoredTop sz="94660"/>
  </p:normalViewPr>
  <p:slideViewPr>
    <p:cSldViewPr snapToGrid="0">
      <p:cViewPr varScale="1">
        <p:scale>
          <a:sx n="26" d="100"/>
          <a:sy n="26" d="100"/>
        </p:scale>
        <p:origin x="272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font" Target="fonts/font2.fntdata"/><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font" Target="fonts/font4.fntdata"/><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mela McCloud" userId="73b4b836-8331-41af-a755-0ca49410e3b4" providerId="ADAL" clId="{3FD7742A-20C0-4A70-A4FA-E01E598EA0EB}"/>
    <pc:docChg chg="modSld">
      <pc:chgData name="Pamela McCloud" userId="73b4b836-8331-41af-a755-0ca49410e3b4" providerId="ADAL" clId="{3FD7742A-20C0-4A70-A4FA-E01E598EA0EB}" dt="2023-12-30T22:27:08.988" v="0"/>
      <pc:docMkLst>
        <pc:docMk/>
      </pc:docMkLst>
      <pc:sldChg chg="addSp modSp">
        <pc:chgData name="Pamela McCloud" userId="73b4b836-8331-41af-a755-0ca49410e3b4" providerId="ADAL" clId="{3FD7742A-20C0-4A70-A4FA-E01E598EA0EB}" dt="2023-12-30T22:27:08.988" v="0"/>
        <pc:sldMkLst>
          <pc:docMk/>
          <pc:sldMk cId="3581906436" sldId="256"/>
        </pc:sldMkLst>
        <pc:spChg chg="add mod">
          <ac:chgData name="Pamela McCloud" userId="73b4b836-8331-41af-a755-0ca49410e3b4" providerId="ADAL" clId="{3FD7742A-20C0-4A70-A4FA-E01E598EA0EB}" dt="2023-12-30T22:27:08.988" v="0"/>
          <ac:spMkLst>
            <pc:docMk/>
            <pc:sldMk cId="3581906436" sldId="256"/>
            <ac:spMk id="4" creationId="{1D9BF4C2-8622-589E-2D9C-74021E01F855}"/>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801886" y="2474395"/>
            <a:ext cx="9088041" cy="5263774"/>
          </a:xfrm>
        </p:spPr>
        <p:txBody>
          <a:bodyPr anchor="b"/>
          <a:lstStyle>
            <a:lvl1pPr algn="ctr">
              <a:defRPr sz="7016"/>
            </a:lvl1pPr>
          </a:lstStyle>
          <a:p>
            <a:r>
              <a:rPr lang="pt-BR"/>
              <a:t>Clique para editar o título mestre</a:t>
            </a:r>
            <a:endParaRPr lang="en-US" dirty="0"/>
          </a:p>
        </p:txBody>
      </p:sp>
      <p:sp>
        <p:nvSpPr>
          <p:cNvPr id="3" name="Subtitle 2"/>
          <p:cNvSpPr>
            <a:spLocks noGrp="1"/>
          </p:cNvSpPr>
          <p:nvPr>
            <p:ph type="subTitle" idx="1"/>
          </p:nvPr>
        </p:nvSpPr>
        <p:spPr>
          <a:xfrm>
            <a:off x="1336477" y="7941160"/>
            <a:ext cx="8018860" cy="3650342"/>
          </a:xfrm>
        </p:spPr>
        <p:txBody>
          <a:bodyPr/>
          <a:lstStyle>
            <a:lvl1pPr marL="0" indent="0" algn="ctr">
              <a:buNone/>
              <a:defRPr sz="2806"/>
            </a:lvl1pPr>
            <a:lvl2pPr marL="534604" indent="0" algn="ctr">
              <a:buNone/>
              <a:defRPr sz="2339"/>
            </a:lvl2pPr>
            <a:lvl3pPr marL="1069208" indent="0" algn="ctr">
              <a:buNone/>
              <a:defRPr sz="2105"/>
            </a:lvl3pPr>
            <a:lvl4pPr marL="1603812" indent="0" algn="ctr">
              <a:buNone/>
              <a:defRPr sz="1871"/>
            </a:lvl4pPr>
            <a:lvl5pPr marL="2138416" indent="0" algn="ctr">
              <a:buNone/>
              <a:defRPr sz="1871"/>
            </a:lvl5pPr>
            <a:lvl6pPr marL="2673020" indent="0" algn="ctr">
              <a:buNone/>
              <a:defRPr sz="1871"/>
            </a:lvl6pPr>
            <a:lvl7pPr marL="3207624" indent="0" algn="ctr">
              <a:buNone/>
              <a:defRPr sz="1871"/>
            </a:lvl7pPr>
            <a:lvl8pPr marL="3742228" indent="0" algn="ctr">
              <a:buNone/>
              <a:defRPr sz="1871"/>
            </a:lvl8pPr>
            <a:lvl9pPr marL="4276832" indent="0" algn="ctr">
              <a:buNone/>
              <a:defRPr sz="1871"/>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3152861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3587392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804966"/>
            <a:ext cx="2305422" cy="12812950"/>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735063" y="804966"/>
            <a:ext cx="6782619" cy="12812950"/>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3956397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236670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729494" y="3769342"/>
            <a:ext cx="9221689" cy="6289229"/>
          </a:xfrm>
        </p:spPr>
        <p:txBody>
          <a:bodyPr anchor="b"/>
          <a:lstStyle>
            <a:lvl1pPr>
              <a:defRPr sz="7016"/>
            </a:lvl1pPr>
          </a:lstStyle>
          <a:p>
            <a:r>
              <a:rPr lang="pt-BR"/>
              <a:t>Clique para editar o título mestre</a:t>
            </a:r>
            <a:endParaRPr lang="en-US" dirty="0"/>
          </a:p>
        </p:txBody>
      </p:sp>
      <p:sp>
        <p:nvSpPr>
          <p:cNvPr id="3" name="Text Placeholder 2"/>
          <p:cNvSpPr>
            <a:spLocks noGrp="1"/>
          </p:cNvSpPr>
          <p:nvPr>
            <p:ph type="body" idx="1"/>
          </p:nvPr>
        </p:nvSpPr>
        <p:spPr>
          <a:xfrm>
            <a:off x="729494" y="10118069"/>
            <a:ext cx="9221689" cy="3307357"/>
          </a:xfrm>
        </p:spPr>
        <p:txBody>
          <a:bodyPr/>
          <a:lstStyle>
            <a:lvl1pPr marL="0" indent="0">
              <a:buNone/>
              <a:defRPr sz="2806">
                <a:solidFill>
                  <a:schemeClr val="tx1"/>
                </a:solidFill>
              </a:defRPr>
            </a:lvl1pPr>
            <a:lvl2pPr marL="534604" indent="0">
              <a:buNone/>
              <a:defRPr sz="2339">
                <a:solidFill>
                  <a:schemeClr val="tx1">
                    <a:tint val="75000"/>
                  </a:schemeClr>
                </a:solidFill>
              </a:defRPr>
            </a:lvl2pPr>
            <a:lvl3pPr marL="1069208" indent="0">
              <a:buNone/>
              <a:defRPr sz="2105">
                <a:solidFill>
                  <a:schemeClr val="tx1">
                    <a:tint val="75000"/>
                  </a:schemeClr>
                </a:solidFill>
              </a:defRPr>
            </a:lvl3pPr>
            <a:lvl4pPr marL="1603812" indent="0">
              <a:buNone/>
              <a:defRPr sz="1871">
                <a:solidFill>
                  <a:schemeClr val="tx1">
                    <a:tint val="75000"/>
                  </a:schemeClr>
                </a:solidFill>
              </a:defRPr>
            </a:lvl4pPr>
            <a:lvl5pPr marL="2138416" indent="0">
              <a:buNone/>
              <a:defRPr sz="1871">
                <a:solidFill>
                  <a:schemeClr val="tx1">
                    <a:tint val="75000"/>
                  </a:schemeClr>
                </a:solidFill>
              </a:defRPr>
            </a:lvl5pPr>
            <a:lvl6pPr marL="2673020" indent="0">
              <a:buNone/>
              <a:defRPr sz="1871">
                <a:solidFill>
                  <a:schemeClr val="tx1">
                    <a:tint val="75000"/>
                  </a:schemeClr>
                </a:solidFill>
              </a:defRPr>
            </a:lvl6pPr>
            <a:lvl7pPr marL="3207624" indent="0">
              <a:buNone/>
              <a:defRPr sz="1871">
                <a:solidFill>
                  <a:schemeClr val="tx1">
                    <a:tint val="75000"/>
                  </a:schemeClr>
                </a:solidFill>
              </a:defRPr>
            </a:lvl7pPr>
            <a:lvl8pPr marL="3742228" indent="0">
              <a:buNone/>
              <a:defRPr sz="1871">
                <a:solidFill>
                  <a:schemeClr val="tx1">
                    <a:tint val="75000"/>
                  </a:schemeClr>
                </a:solidFill>
              </a:defRPr>
            </a:lvl8pPr>
            <a:lvl9pPr marL="4276832" indent="0">
              <a:buNone/>
              <a:defRPr sz="1871">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943016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735062" y="4024827"/>
            <a:ext cx="4544021" cy="9593089"/>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5412730" y="4024827"/>
            <a:ext cx="4544021" cy="9593089"/>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2ABC337F-6EB2-4A9D-97F2-B9573E7FDF08}" type="datetimeFigureOut">
              <a:rPr lang="pt-BR" smtClean="0"/>
              <a:t>30/12/2023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2953025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736455" y="804969"/>
            <a:ext cx="9221689" cy="2922375"/>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736456" y="3706342"/>
            <a:ext cx="4523137"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pt-BR"/>
              <a:t>Editar estilos de texto Mestre</a:t>
            </a:r>
          </a:p>
        </p:txBody>
      </p:sp>
      <p:sp>
        <p:nvSpPr>
          <p:cNvPr id="4" name="Content Placeholder 3"/>
          <p:cNvSpPr>
            <a:spLocks noGrp="1"/>
          </p:cNvSpPr>
          <p:nvPr>
            <p:ph sz="half" idx="2"/>
          </p:nvPr>
        </p:nvSpPr>
        <p:spPr>
          <a:xfrm>
            <a:off x="736456" y="5522763"/>
            <a:ext cx="4523137" cy="812315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5412731" y="3706342"/>
            <a:ext cx="4545413"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pt-BR"/>
              <a:t>Editar estilos de texto Mestre</a:t>
            </a:r>
          </a:p>
        </p:txBody>
      </p:sp>
      <p:sp>
        <p:nvSpPr>
          <p:cNvPr id="6" name="Content Placeholder 5"/>
          <p:cNvSpPr>
            <a:spLocks noGrp="1"/>
          </p:cNvSpPr>
          <p:nvPr>
            <p:ph sz="quarter" idx="4"/>
          </p:nvPr>
        </p:nvSpPr>
        <p:spPr>
          <a:xfrm>
            <a:off x="5412731" y="5522763"/>
            <a:ext cx="4545413" cy="812315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2ABC337F-6EB2-4A9D-97F2-B9573E7FDF08}" type="datetimeFigureOut">
              <a:rPr lang="pt-BR" smtClean="0"/>
              <a:t>30/12/2023</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44238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2ABC337F-6EB2-4A9D-97F2-B9573E7FDF08}" type="datetimeFigureOut">
              <a:rPr lang="pt-BR" smtClean="0"/>
              <a:t>30/12/2023</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1053048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BC337F-6EB2-4A9D-97F2-B9573E7FDF08}" type="datetimeFigureOut">
              <a:rPr lang="pt-BR" smtClean="0"/>
              <a:t>30/12/2023</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4042537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pt-BR"/>
              <a:t>Clique para editar o título mestre</a:t>
            </a:r>
            <a:endParaRPr lang="en-US" dirty="0"/>
          </a:p>
        </p:txBody>
      </p:sp>
      <p:sp>
        <p:nvSpPr>
          <p:cNvPr id="3" name="Content Placeholder 2"/>
          <p:cNvSpPr>
            <a:spLocks noGrp="1"/>
          </p:cNvSpPr>
          <p:nvPr>
            <p:ph idx="1"/>
          </p:nvPr>
        </p:nvSpPr>
        <p:spPr>
          <a:xfrm>
            <a:off x="4545413" y="2176910"/>
            <a:ext cx="5412730" cy="10744538"/>
          </a:xfrm>
        </p:spPr>
        <p:txBody>
          <a:bodyPr/>
          <a:lstStyle>
            <a:lvl1pPr>
              <a:defRPr sz="3742"/>
            </a:lvl1pPr>
            <a:lvl2pPr>
              <a:defRPr sz="3274"/>
            </a:lvl2pPr>
            <a:lvl3pPr>
              <a:defRPr sz="2806"/>
            </a:lvl3pPr>
            <a:lvl4pPr>
              <a:defRPr sz="2339"/>
            </a:lvl4pPr>
            <a:lvl5pPr>
              <a:defRPr sz="2339"/>
            </a:lvl5pPr>
            <a:lvl6pPr>
              <a:defRPr sz="2339"/>
            </a:lvl6pPr>
            <a:lvl7pPr>
              <a:defRPr sz="2339"/>
            </a:lvl7pPr>
            <a:lvl8pPr>
              <a:defRPr sz="2339"/>
            </a:lvl8pPr>
            <a:lvl9pPr>
              <a:defRPr sz="2339"/>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pt-BR"/>
              <a:t>Editar estilos de texto Mestre</a:t>
            </a:r>
          </a:p>
        </p:txBody>
      </p:sp>
      <p:sp>
        <p:nvSpPr>
          <p:cNvPr id="5" name="Date Placeholder 4"/>
          <p:cNvSpPr>
            <a:spLocks noGrp="1"/>
          </p:cNvSpPr>
          <p:nvPr>
            <p:ph type="dt" sz="half" idx="10"/>
          </p:nvPr>
        </p:nvSpPr>
        <p:spPr/>
        <p:txBody>
          <a:bodyPr/>
          <a:lstStyle/>
          <a:p>
            <a:fld id="{2ABC337F-6EB2-4A9D-97F2-B9573E7FDF08}" type="datetimeFigureOut">
              <a:rPr lang="pt-BR" smtClean="0"/>
              <a:t>30/12/2023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1680265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4545413" y="2176910"/>
            <a:ext cx="5412730" cy="10744538"/>
          </a:xfrm>
        </p:spPr>
        <p:txBody>
          <a:bodyPr anchor="t"/>
          <a:lstStyle>
            <a:lvl1pPr marL="0" indent="0">
              <a:buNone/>
              <a:defRPr sz="3742"/>
            </a:lvl1pPr>
            <a:lvl2pPr marL="534604" indent="0">
              <a:buNone/>
              <a:defRPr sz="3274"/>
            </a:lvl2pPr>
            <a:lvl3pPr marL="1069208" indent="0">
              <a:buNone/>
              <a:defRPr sz="2806"/>
            </a:lvl3pPr>
            <a:lvl4pPr marL="1603812" indent="0">
              <a:buNone/>
              <a:defRPr sz="2339"/>
            </a:lvl4pPr>
            <a:lvl5pPr marL="2138416" indent="0">
              <a:buNone/>
              <a:defRPr sz="2339"/>
            </a:lvl5pPr>
            <a:lvl6pPr marL="2673020" indent="0">
              <a:buNone/>
              <a:defRPr sz="2339"/>
            </a:lvl6pPr>
            <a:lvl7pPr marL="3207624" indent="0">
              <a:buNone/>
              <a:defRPr sz="2339"/>
            </a:lvl7pPr>
            <a:lvl8pPr marL="3742228" indent="0">
              <a:buNone/>
              <a:defRPr sz="2339"/>
            </a:lvl8pPr>
            <a:lvl9pPr marL="4276832" indent="0">
              <a:buNone/>
              <a:defRPr sz="2339"/>
            </a:lvl9pPr>
          </a:lstStyle>
          <a:p>
            <a:r>
              <a:rPr lang="pt-BR"/>
              <a:t>Clique no ícone para adicionar uma imagem</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pt-BR"/>
              <a:t>Editar estilos de texto Mestre</a:t>
            </a:r>
          </a:p>
        </p:txBody>
      </p:sp>
      <p:sp>
        <p:nvSpPr>
          <p:cNvPr id="5" name="Date Placeholder 4"/>
          <p:cNvSpPr>
            <a:spLocks noGrp="1"/>
          </p:cNvSpPr>
          <p:nvPr>
            <p:ph type="dt" sz="half" idx="10"/>
          </p:nvPr>
        </p:nvSpPr>
        <p:spPr/>
        <p:txBody>
          <a:bodyPr/>
          <a:lstStyle/>
          <a:p>
            <a:fld id="{2ABC337F-6EB2-4A9D-97F2-B9573E7FDF08}" type="datetimeFigureOut">
              <a:rPr lang="pt-BR" smtClean="0"/>
              <a:t>30/12/2023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2460623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804969"/>
            <a:ext cx="9221689" cy="2922375"/>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735062" y="4024827"/>
            <a:ext cx="9221689" cy="9593089"/>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735062" y="14013401"/>
            <a:ext cx="2405658" cy="804965"/>
          </a:xfrm>
          <a:prstGeom prst="rect">
            <a:avLst/>
          </a:prstGeom>
        </p:spPr>
        <p:txBody>
          <a:bodyPr vert="horz" lIns="91440" tIns="45720" rIns="91440" bIns="45720" rtlCol="0" anchor="ctr"/>
          <a:lstStyle>
            <a:lvl1pPr algn="l">
              <a:defRPr sz="1403">
                <a:solidFill>
                  <a:schemeClr val="tx1">
                    <a:tint val="75000"/>
                  </a:schemeClr>
                </a:solidFill>
              </a:defRPr>
            </a:lvl1pPr>
          </a:lstStyle>
          <a:p>
            <a:fld id="{2ABC337F-6EB2-4A9D-97F2-B9573E7FDF08}" type="datetimeFigureOut">
              <a:rPr lang="pt-BR" smtClean="0"/>
              <a:t>30/12/2023</a:t>
            </a:fld>
            <a:endParaRPr lang="pt-BR"/>
          </a:p>
        </p:txBody>
      </p:sp>
      <p:sp>
        <p:nvSpPr>
          <p:cNvPr id="5" name="Footer Placeholder 4"/>
          <p:cNvSpPr>
            <a:spLocks noGrp="1"/>
          </p:cNvSpPr>
          <p:nvPr>
            <p:ph type="ftr" sz="quarter" idx="3"/>
          </p:nvPr>
        </p:nvSpPr>
        <p:spPr>
          <a:xfrm>
            <a:off x="3541663" y="14013401"/>
            <a:ext cx="3608487" cy="804965"/>
          </a:xfrm>
          <a:prstGeom prst="rect">
            <a:avLst/>
          </a:prstGeom>
        </p:spPr>
        <p:txBody>
          <a:bodyPr vert="horz" lIns="91440" tIns="45720" rIns="91440" bIns="45720" rtlCol="0" anchor="ctr"/>
          <a:lstStyle>
            <a:lvl1pPr algn="ctr">
              <a:defRPr sz="1403">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7551093" y="14013401"/>
            <a:ext cx="2405658" cy="804965"/>
          </a:xfrm>
          <a:prstGeom prst="rect">
            <a:avLst/>
          </a:prstGeom>
        </p:spPr>
        <p:txBody>
          <a:bodyPr vert="horz" lIns="91440" tIns="45720" rIns="91440" bIns="45720" rtlCol="0" anchor="ctr"/>
          <a:lstStyle>
            <a:lvl1pPr algn="r">
              <a:defRPr sz="1403">
                <a:solidFill>
                  <a:schemeClr val="tx1">
                    <a:tint val="75000"/>
                  </a:schemeClr>
                </a:solidFill>
              </a:defRPr>
            </a:lvl1pPr>
          </a:lstStyle>
          <a:p>
            <a:fld id="{C8D1B219-E87C-4F36-A4AC-9A32BE7074FD}" type="slidenum">
              <a:rPr lang="pt-BR" smtClean="0"/>
              <a:t>‹#›</a:t>
            </a:fld>
            <a:endParaRPr lang="pt-BR"/>
          </a:p>
        </p:txBody>
      </p:sp>
    </p:spTree>
    <p:extLst>
      <p:ext uri="{BB962C8B-B14F-4D97-AF65-F5344CB8AC3E}">
        <p14:creationId xmlns:p14="http://schemas.microsoft.com/office/powerpoint/2010/main" val="21819511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69208" rtl="0" eaLnBrk="1" latinLnBrk="0" hangingPunct="1">
        <a:lnSpc>
          <a:spcPct val="90000"/>
        </a:lnSpc>
        <a:spcBef>
          <a:spcPct val="0"/>
        </a:spcBef>
        <a:buNone/>
        <a:defRPr sz="5145" kern="1200">
          <a:solidFill>
            <a:schemeClr val="tx1"/>
          </a:solidFill>
          <a:latin typeface="+mj-lt"/>
          <a:ea typeface="+mj-ea"/>
          <a:cs typeface="+mj-cs"/>
        </a:defRPr>
      </a:lvl1pPr>
    </p:titleStyle>
    <p:bodyStyle>
      <a:lvl1pPr marL="267302" indent="-267302" algn="l" defTabSz="1069208" rtl="0" eaLnBrk="1" latinLnBrk="0" hangingPunct="1">
        <a:lnSpc>
          <a:spcPct val="90000"/>
        </a:lnSpc>
        <a:spcBef>
          <a:spcPts val="1169"/>
        </a:spcBef>
        <a:buFont typeface="Arial" panose="020B0604020202020204" pitchFamily="34" charset="0"/>
        <a:buChar char="•"/>
        <a:defRPr sz="3274" kern="1200">
          <a:solidFill>
            <a:schemeClr val="tx1"/>
          </a:solidFill>
          <a:latin typeface="+mn-lt"/>
          <a:ea typeface="+mn-ea"/>
          <a:cs typeface="+mn-cs"/>
        </a:defRPr>
      </a:lvl1pPr>
      <a:lvl2pPr marL="801906" indent="-267302" algn="l" defTabSz="1069208" rtl="0" eaLnBrk="1" latinLnBrk="0" hangingPunct="1">
        <a:lnSpc>
          <a:spcPct val="90000"/>
        </a:lnSpc>
        <a:spcBef>
          <a:spcPts val="585"/>
        </a:spcBef>
        <a:buFont typeface="Arial" panose="020B0604020202020204" pitchFamily="34" charset="0"/>
        <a:buChar char="•"/>
        <a:defRPr sz="2806" kern="1200">
          <a:solidFill>
            <a:schemeClr val="tx1"/>
          </a:solidFill>
          <a:latin typeface="+mn-lt"/>
          <a:ea typeface="+mn-ea"/>
          <a:cs typeface="+mn-cs"/>
        </a:defRPr>
      </a:lvl2pPr>
      <a:lvl3pPr marL="1336510" indent="-267302" algn="l" defTabSz="1069208" rtl="0" eaLnBrk="1" latinLnBrk="0" hangingPunct="1">
        <a:lnSpc>
          <a:spcPct val="90000"/>
        </a:lnSpc>
        <a:spcBef>
          <a:spcPts val="585"/>
        </a:spcBef>
        <a:buFont typeface="Arial" panose="020B0604020202020204" pitchFamily="34" charset="0"/>
        <a:buChar char="•"/>
        <a:defRPr sz="2339" kern="1200">
          <a:solidFill>
            <a:schemeClr val="tx1"/>
          </a:solidFill>
          <a:latin typeface="+mn-lt"/>
          <a:ea typeface="+mn-ea"/>
          <a:cs typeface="+mn-cs"/>
        </a:defRPr>
      </a:lvl3pPr>
      <a:lvl4pPr marL="1871114"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4pPr>
      <a:lvl5pPr marL="2405718"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5pPr>
      <a:lvl6pPr marL="2940322"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6pPr>
      <a:lvl7pPr marL="3474926"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7pPr>
      <a:lvl8pPr marL="4009530"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8pPr>
      <a:lvl9pPr marL="4544134"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9pPr>
    </p:bodyStyle>
    <p:otherStyle>
      <a:defPPr>
        <a:defRPr lang="en-US"/>
      </a:defPPr>
      <a:lvl1pPr marL="0" algn="l" defTabSz="1069208" rtl="0" eaLnBrk="1" latinLnBrk="0" hangingPunct="1">
        <a:defRPr sz="2105" kern="1200">
          <a:solidFill>
            <a:schemeClr val="tx1"/>
          </a:solidFill>
          <a:latin typeface="+mn-lt"/>
          <a:ea typeface="+mn-ea"/>
          <a:cs typeface="+mn-cs"/>
        </a:defRPr>
      </a:lvl1pPr>
      <a:lvl2pPr marL="534604" algn="l" defTabSz="1069208" rtl="0" eaLnBrk="1" latinLnBrk="0" hangingPunct="1">
        <a:defRPr sz="2105" kern="1200">
          <a:solidFill>
            <a:schemeClr val="tx1"/>
          </a:solidFill>
          <a:latin typeface="+mn-lt"/>
          <a:ea typeface="+mn-ea"/>
          <a:cs typeface="+mn-cs"/>
        </a:defRPr>
      </a:lvl2pPr>
      <a:lvl3pPr marL="1069208" algn="l" defTabSz="1069208" rtl="0" eaLnBrk="1" latinLnBrk="0" hangingPunct="1">
        <a:defRPr sz="2105" kern="1200">
          <a:solidFill>
            <a:schemeClr val="tx1"/>
          </a:solidFill>
          <a:latin typeface="+mn-lt"/>
          <a:ea typeface="+mn-ea"/>
          <a:cs typeface="+mn-cs"/>
        </a:defRPr>
      </a:lvl3pPr>
      <a:lvl4pPr marL="1603812" algn="l" defTabSz="1069208" rtl="0" eaLnBrk="1" latinLnBrk="0" hangingPunct="1">
        <a:defRPr sz="2105" kern="1200">
          <a:solidFill>
            <a:schemeClr val="tx1"/>
          </a:solidFill>
          <a:latin typeface="+mn-lt"/>
          <a:ea typeface="+mn-ea"/>
          <a:cs typeface="+mn-cs"/>
        </a:defRPr>
      </a:lvl4pPr>
      <a:lvl5pPr marL="2138416" algn="l" defTabSz="1069208" rtl="0" eaLnBrk="1" latinLnBrk="0" hangingPunct="1">
        <a:defRPr sz="2105" kern="1200">
          <a:solidFill>
            <a:schemeClr val="tx1"/>
          </a:solidFill>
          <a:latin typeface="+mn-lt"/>
          <a:ea typeface="+mn-ea"/>
          <a:cs typeface="+mn-cs"/>
        </a:defRPr>
      </a:lvl5pPr>
      <a:lvl6pPr marL="2673020" algn="l" defTabSz="1069208" rtl="0" eaLnBrk="1" latinLnBrk="0" hangingPunct="1">
        <a:defRPr sz="2105" kern="1200">
          <a:solidFill>
            <a:schemeClr val="tx1"/>
          </a:solidFill>
          <a:latin typeface="+mn-lt"/>
          <a:ea typeface="+mn-ea"/>
          <a:cs typeface="+mn-cs"/>
        </a:defRPr>
      </a:lvl6pPr>
      <a:lvl7pPr marL="3207624" algn="l" defTabSz="1069208" rtl="0" eaLnBrk="1" latinLnBrk="0" hangingPunct="1">
        <a:defRPr sz="2105" kern="1200">
          <a:solidFill>
            <a:schemeClr val="tx1"/>
          </a:solidFill>
          <a:latin typeface="+mn-lt"/>
          <a:ea typeface="+mn-ea"/>
          <a:cs typeface="+mn-cs"/>
        </a:defRPr>
      </a:lvl7pPr>
      <a:lvl8pPr marL="3742228" algn="l" defTabSz="1069208" rtl="0" eaLnBrk="1" latinLnBrk="0" hangingPunct="1">
        <a:defRPr sz="2105" kern="1200">
          <a:solidFill>
            <a:schemeClr val="tx1"/>
          </a:solidFill>
          <a:latin typeface="+mn-lt"/>
          <a:ea typeface="+mn-ea"/>
          <a:cs typeface="+mn-cs"/>
        </a:defRPr>
      </a:lvl8pPr>
      <a:lvl9pPr marL="4276832" algn="l" defTabSz="1069208" rtl="0" eaLnBrk="1" latinLnBrk="0" hangingPunct="1">
        <a:defRPr sz="21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1" y="0"/>
            <a:ext cx="10691814" cy="15119350"/>
            <a:chOff x="-1" y="0"/>
            <a:chExt cx="10691814" cy="15119350"/>
          </a:xfrm>
        </p:grpSpPr>
        <p:pic>
          <p:nvPicPr>
            <p:cNvPr id="3" name="Image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0691813" cy="15119350"/>
            </a:xfrm>
            <a:prstGeom prst="rect">
              <a:avLst/>
            </a:prstGeom>
          </p:spPr>
        </p:pic>
        <p:sp>
          <p:nvSpPr>
            <p:cNvPr id="6" name="CaixaDeTexto 5"/>
            <p:cNvSpPr txBox="1"/>
            <p:nvPr/>
          </p:nvSpPr>
          <p:spPr>
            <a:xfrm>
              <a:off x="-1" y="1482725"/>
              <a:ext cx="10691813" cy="1015663"/>
            </a:xfrm>
            <a:prstGeom prst="rect">
              <a:avLst/>
            </a:prstGeom>
            <a:noFill/>
          </p:spPr>
          <p:txBody>
            <a:bodyPr wrap="square" rtlCol="0">
              <a:spAutoFit/>
            </a:bodyPr>
            <a:lstStyle/>
            <a:p>
              <a:pPr algn="ctr"/>
              <a:r>
                <a:rPr lang="pt-BR" sz="6000" noProof="1">
                  <a:solidFill>
                    <a:schemeClr val="bg1"/>
                  </a:solidFill>
                  <a:effectLst>
                    <a:outerShdw blurRad="38100" dist="38100" dir="2700000" algn="tl">
                      <a:srgbClr val="000000">
                        <a:alpha val="64000"/>
                      </a:srgbClr>
                    </a:outerShdw>
                  </a:effectLst>
                  <a:latin typeface="AvenirNext LT Pro Bold" panose="020B0804020202020204" pitchFamily="34" charset="0"/>
                </a:rPr>
                <a:t>Ligne d’assistance Ethique</a:t>
              </a:r>
            </a:p>
          </p:txBody>
        </p:sp>
        <p:sp>
          <p:nvSpPr>
            <p:cNvPr id="9" name="CaixaDeTexto 8"/>
            <p:cNvSpPr txBox="1"/>
            <p:nvPr/>
          </p:nvSpPr>
          <p:spPr>
            <a:xfrm>
              <a:off x="8491191" y="7005389"/>
              <a:ext cx="1783823" cy="461665"/>
            </a:xfrm>
            <a:prstGeom prst="rect">
              <a:avLst/>
            </a:prstGeom>
            <a:noFill/>
          </p:spPr>
          <p:txBody>
            <a:bodyPr wrap="none" rtlCol="0">
              <a:spAutoFit/>
            </a:bodyPr>
            <a:lstStyle/>
            <a:p>
              <a:pPr algn="r"/>
              <a:r>
                <a:rPr lang="pt-BR" sz="2400" spc="60" noProof="1">
                  <a:solidFill>
                    <a:schemeClr val="bg1"/>
                  </a:solidFill>
                  <a:latin typeface="AvenirNext LT Pro Regular" panose="020B0504020202020204" pitchFamily="34" charset="0"/>
                </a:rPr>
                <a:t>en tout lieu</a:t>
              </a:r>
            </a:p>
          </p:txBody>
        </p:sp>
        <p:sp>
          <p:nvSpPr>
            <p:cNvPr id="10" name="CaixaDeTexto 9"/>
            <p:cNvSpPr txBox="1"/>
            <p:nvPr/>
          </p:nvSpPr>
          <p:spPr>
            <a:xfrm>
              <a:off x="7816649" y="7348729"/>
              <a:ext cx="2458365" cy="461665"/>
            </a:xfrm>
            <a:prstGeom prst="rect">
              <a:avLst/>
            </a:prstGeom>
            <a:noFill/>
          </p:spPr>
          <p:txBody>
            <a:bodyPr wrap="none" rtlCol="0">
              <a:spAutoFit/>
            </a:bodyPr>
            <a:lstStyle/>
            <a:p>
              <a:pPr algn="r"/>
              <a:r>
                <a:rPr lang="pt-BR" sz="2400" spc="60" noProof="1">
                  <a:solidFill>
                    <a:schemeClr val="bg1"/>
                  </a:solidFill>
                  <a:latin typeface="AvenirNext LT Pro Regular" panose="020B0504020202020204" pitchFamily="34" charset="0"/>
                </a:rPr>
                <a:t>nous sommes à</a:t>
              </a:r>
            </a:p>
          </p:txBody>
        </p:sp>
        <p:sp>
          <p:nvSpPr>
            <p:cNvPr id="11" name="CaixaDeTexto 10"/>
            <p:cNvSpPr txBox="1"/>
            <p:nvPr/>
          </p:nvSpPr>
          <p:spPr>
            <a:xfrm>
              <a:off x="8303642" y="7692049"/>
              <a:ext cx="1971372" cy="461665"/>
            </a:xfrm>
            <a:prstGeom prst="rect">
              <a:avLst/>
            </a:prstGeom>
            <a:noFill/>
          </p:spPr>
          <p:txBody>
            <a:bodyPr wrap="none" rtlCol="0">
              <a:spAutoFit/>
            </a:bodyPr>
            <a:lstStyle/>
            <a:p>
              <a:pPr algn="r"/>
              <a:r>
                <a:rPr lang="pt-BR" sz="2400" spc="60" noProof="1">
                  <a:solidFill>
                    <a:schemeClr val="bg1"/>
                  </a:solidFill>
                  <a:latin typeface="AvenirNext LT Pro Regular" panose="020B0504020202020204" pitchFamily="34" charset="0"/>
                </a:rPr>
                <a:t>votre écoute</a:t>
              </a:r>
            </a:p>
          </p:txBody>
        </p:sp>
        <p:sp>
          <p:nvSpPr>
            <p:cNvPr id="12" name="CaixaDeTexto 11"/>
            <p:cNvSpPr txBox="1"/>
            <p:nvPr/>
          </p:nvSpPr>
          <p:spPr>
            <a:xfrm>
              <a:off x="703237" y="8583068"/>
              <a:ext cx="4108450" cy="4380623"/>
            </a:xfrm>
            <a:prstGeom prst="rect">
              <a:avLst/>
            </a:prstGeom>
            <a:noFill/>
          </p:spPr>
          <p:txBody>
            <a:bodyPr wrap="square" rtlCol="0">
              <a:spAutoFit/>
            </a:bodyPr>
            <a:lstStyle/>
            <a:p>
              <a:pPr algn="just">
                <a:lnSpc>
                  <a:spcPts val="2100"/>
                </a:lnSpc>
              </a:pPr>
              <a:r>
                <a:rPr lang="pt-BR" sz="1500" b="1" noProof="1">
                  <a:latin typeface="AvenirNext LT Pro Regular" panose="020B0504020202020204"/>
                </a:rPr>
                <a:t>Si vous vous trouvez confronté à un dilemme éthique</a:t>
              </a:r>
              <a:r>
                <a:rPr lang="pt-BR" sz="1500" noProof="1">
                  <a:latin typeface="AvenirNext LT Pro Regular" panose="020B0504020202020204"/>
                </a:rPr>
                <a:t>, la Ligne d'assistance éthique est là pour vous. Vous pouvez signaler des problèmes graves tels que des soupçons de corruption, de fraude, de risque de blanchiment d'argent, d'irrégularités comptables, d'infractions au droit de la concurrence, d'abus de biens sociaux, de conflits d'intérêts, de pots de vin, de divulgation d'informations sensibles, de discrimination, de représailles, de menaces, de harcèlement moral ou sexuel et autres situations similaires. Tout soupçon de violation du Code d'éthique de Brink's doit être signalé par le biais de la Ligne d'assistance éthique.</a:t>
              </a:r>
              <a:endParaRPr lang="pt-BR" sz="1500" spc="-40" noProof="1">
                <a:latin typeface="AvenirNext LT Pro Regular" panose="020B0504020202020204"/>
              </a:endParaRPr>
            </a:p>
          </p:txBody>
        </p:sp>
        <p:sp>
          <p:nvSpPr>
            <p:cNvPr id="13" name="CaixaDeTexto 12"/>
            <p:cNvSpPr txBox="1"/>
            <p:nvPr/>
          </p:nvSpPr>
          <p:spPr>
            <a:xfrm>
              <a:off x="-1" y="13426440"/>
              <a:ext cx="10691814" cy="600164"/>
            </a:xfrm>
            <a:prstGeom prst="rect">
              <a:avLst/>
            </a:prstGeom>
            <a:noFill/>
          </p:spPr>
          <p:txBody>
            <a:bodyPr wrap="square" lIns="1260000" rIns="1260000" rtlCol="0">
              <a:spAutoFit/>
            </a:bodyPr>
            <a:lstStyle/>
            <a:p>
              <a:pPr algn="ctr"/>
              <a:r>
                <a:rPr lang="pt-BR" sz="1100" noProof="1">
                  <a:solidFill>
                    <a:schemeClr val="accent1">
                      <a:lumMod val="75000"/>
                    </a:schemeClr>
                  </a:solidFill>
                  <a:latin typeface="AvenirNext LT Pro Regular" panose="020B0504020202020204" pitchFamily="34" charset="0"/>
                </a:rPr>
                <a:t>La Ligne d'assistance éthique est gérée par une société indépendante. Vous pouvez être sûr que toutes les alertes sont traitées de manière confidentielle par l’équipe Ethics &amp; Compliance de Brink’s. Vous pouvez également être assuré que si vous souhaitez faire une alerte anonyme, votre identité ne sera pas communiquée à Brink's.</a:t>
              </a:r>
            </a:p>
          </p:txBody>
        </p:sp>
        <p:sp>
          <p:nvSpPr>
            <p:cNvPr id="14" name="CaixaDeTexto 13"/>
            <p:cNvSpPr txBox="1"/>
            <p:nvPr/>
          </p:nvSpPr>
          <p:spPr>
            <a:xfrm>
              <a:off x="-1" y="2858153"/>
              <a:ext cx="10691813" cy="461665"/>
            </a:xfrm>
            <a:prstGeom prst="rect">
              <a:avLst/>
            </a:prstGeom>
            <a:noFill/>
          </p:spPr>
          <p:txBody>
            <a:bodyPr wrap="square" rtlCol="0">
              <a:spAutoFit/>
            </a:bodyPr>
            <a:lstStyle/>
            <a:p>
              <a:pPr algn="ctr"/>
              <a:r>
                <a:rPr lang="pt-BR" sz="2400" spc="70" noProof="1">
                  <a:latin typeface="AvenirNext LT Pro Bold" panose="020B0804020202020204" pitchFamily="34" charset="0"/>
                </a:rPr>
                <a:t>24 heures par jour • 365 jours par an</a:t>
              </a:r>
            </a:p>
          </p:txBody>
        </p:sp>
        <p:sp>
          <p:nvSpPr>
            <p:cNvPr id="15" name="CaixaDeTexto 14"/>
            <p:cNvSpPr txBox="1"/>
            <p:nvPr/>
          </p:nvSpPr>
          <p:spPr>
            <a:xfrm>
              <a:off x="5320602" y="10514127"/>
              <a:ext cx="4709943" cy="307777"/>
            </a:xfrm>
            <a:prstGeom prst="rect">
              <a:avLst/>
            </a:prstGeom>
            <a:noFill/>
          </p:spPr>
          <p:txBody>
            <a:bodyPr wrap="none" rtlCol="0">
              <a:spAutoFit/>
            </a:bodyPr>
            <a:lstStyle/>
            <a:p>
              <a:pPr algn="ctr"/>
              <a:r>
                <a:rPr lang="pt-BR" sz="1400" b="1" noProof="1">
                  <a:solidFill>
                    <a:schemeClr val="bg1">
                      <a:lumMod val="50000"/>
                    </a:schemeClr>
                  </a:solidFill>
                  <a:latin typeface="AvenirNext LT Pro Regular" panose="020B0504020202020204" pitchFamily="34" charset="0"/>
                </a:rPr>
                <a:t>Faites part de vos préoccupations en toute confidentialité</a:t>
              </a:r>
            </a:p>
          </p:txBody>
        </p:sp>
        <p:sp>
          <p:nvSpPr>
            <p:cNvPr id="16" name="CaixaDeTexto 15"/>
            <p:cNvSpPr txBox="1"/>
            <p:nvPr/>
          </p:nvSpPr>
          <p:spPr>
            <a:xfrm>
              <a:off x="5928000" y="10821904"/>
              <a:ext cx="3486852" cy="307777"/>
            </a:xfrm>
            <a:prstGeom prst="rect">
              <a:avLst/>
            </a:prstGeom>
            <a:noFill/>
          </p:spPr>
          <p:txBody>
            <a:bodyPr wrap="none" rtlCol="0">
              <a:spAutoFit/>
            </a:bodyPr>
            <a:lstStyle/>
            <a:p>
              <a:pPr algn="ctr"/>
              <a:r>
                <a:rPr lang="pt-BR" sz="1400" b="1" noProof="1">
                  <a:solidFill>
                    <a:schemeClr val="bg1">
                      <a:lumMod val="50000"/>
                    </a:schemeClr>
                  </a:solidFill>
                  <a:latin typeface="AvenirNext LT Pro Regular" panose="020B0504020202020204" pitchFamily="34" charset="0"/>
                </a:rPr>
                <a:t>Vous serez protégé de toutes représailles</a:t>
              </a:r>
            </a:p>
          </p:txBody>
        </p:sp>
        <p:sp>
          <p:nvSpPr>
            <p:cNvPr id="17" name="CaixaDeTexto 16"/>
            <p:cNvSpPr txBox="1"/>
            <p:nvPr/>
          </p:nvSpPr>
          <p:spPr>
            <a:xfrm>
              <a:off x="5769267" y="9349414"/>
              <a:ext cx="3799915" cy="707886"/>
            </a:xfrm>
            <a:prstGeom prst="rect">
              <a:avLst/>
            </a:prstGeom>
            <a:noFill/>
          </p:spPr>
          <p:txBody>
            <a:bodyPr wrap="square" rtlCol="0">
              <a:spAutoFit/>
            </a:bodyPr>
            <a:lstStyle/>
            <a:p>
              <a:pPr algn="ctr"/>
              <a:r>
                <a:rPr lang="pt-BR" sz="4000" spc="-50" noProof="1">
                  <a:solidFill>
                    <a:srgbClr val="004899"/>
                  </a:solidFill>
                  <a:latin typeface="AvenirNext LT Pro Bold" panose="020B0804020202020204" pitchFamily="34" charset="0"/>
                </a:rPr>
                <a:t>0800 91 3003</a:t>
              </a:r>
            </a:p>
          </p:txBody>
        </p:sp>
        <p:sp>
          <p:nvSpPr>
            <p:cNvPr id="18" name="Retângulo 17"/>
            <p:cNvSpPr/>
            <p:nvPr/>
          </p:nvSpPr>
          <p:spPr>
            <a:xfrm>
              <a:off x="1" y="12963691"/>
              <a:ext cx="10691812" cy="523220"/>
            </a:xfrm>
            <a:prstGeom prst="rect">
              <a:avLst/>
            </a:prstGeom>
          </p:spPr>
          <p:txBody>
            <a:bodyPr wrap="square">
              <a:spAutoFit/>
            </a:bodyPr>
            <a:lstStyle/>
            <a:p>
              <a:pPr algn="ctr">
                <a:lnSpc>
                  <a:spcPct val="200000"/>
                </a:lnSpc>
              </a:pPr>
              <a:r>
                <a:rPr lang="pt-BR" sz="1400" b="1" noProof="1">
                  <a:solidFill>
                    <a:srgbClr val="004899"/>
                  </a:solidFill>
                  <a:latin typeface="AvenirNext LT Pro Regular" panose="020B0504020202020204" pitchFamily="34" charset="0"/>
                </a:rPr>
                <a:t>Contact en français et anglais |  Contact in French and English</a:t>
              </a:r>
              <a:endParaRPr lang="pt-BR" sz="1400" noProof="1">
                <a:solidFill>
                  <a:srgbClr val="004899"/>
                </a:solidFill>
                <a:latin typeface="AvenirNext LT Pro Regular" panose="020B0504020202020204" pitchFamily="34" charset="0"/>
              </a:endParaRPr>
            </a:p>
          </p:txBody>
        </p:sp>
        <p:sp>
          <p:nvSpPr>
            <p:cNvPr id="19" name="Retângulo 18"/>
            <p:cNvSpPr/>
            <p:nvPr/>
          </p:nvSpPr>
          <p:spPr>
            <a:xfrm>
              <a:off x="7889081" y="6570920"/>
              <a:ext cx="2393873" cy="452903"/>
            </a:xfrm>
            <a:prstGeom prst="rect">
              <a:avLst/>
            </a:prstGeom>
            <a:solidFill>
              <a:srgbClr val="FDC70D"/>
            </a:solidFill>
            <a:ln>
              <a:noFill/>
            </a:ln>
            <a:effectLst>
              <a:softEdge rad="1016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noProof="1"/>
            </a:p>
          </p:txBody>
        </p:sp>
        <p:pic>
          <p:nvPicPr>
            <p:cNvPr id="20" name="Imagem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23610" y="8409925"/>
              <a:ext cx="743184" cy="829869"/>
            </a:xfrm>
            <a:prstGeom prst="rect">
              <a:avLst/>
            </a:prstGeom>
          </p:spPr>
        </p:pic>
        <p:sp>
          <p:nvSpPr>
            <p:cNvPr id="8" name="CaixaDeTexto 7"/>
            <p:cNvSpPr txBox="1"/>
            <p:nvPr/>
          </p:nvSpPr>
          <p:spPr>
            <a:xfrm>
              <a:off x="7889081" y="6565692"/>
              <a:ext cx="2393873" cy="430887"/>
            </a:xfrm>
            <a:prstGeom prst="rect">
              <a:avLst/>
            </a:prstGeom>
            <a:noFill/>
          </p:spPr>
          <p:txBody>
            <a:bodyPr wrap="square" lIns="0" rIns="0" rtlCol="0">
              <a:spAutoFit/>
            </a:bodyPr>
            <a:lstStyle/>
            <a:p>
              <a:pPr algn="ctr"/>
              <a:r>
                <a:rPr lang="pt-BR" sz="2200" spc="70" noProof="1">
                  <a:solidFill>
                    <a:schemeClr val="bg1"/>
                  </a:solidFill>
                  <a:latin typeface="AvenirNext LT Pro Bold" panose="020B0804020202020204" pitchFamily="34" charset="0"/>
                </a:rPr>
                <a:t>a tout moment</a:t>
              </a:r>
            </a:p>
          </p:txBody>
        </p:sp>
      </p:grpSp>
      <p:sp>
        <p:nvSpPr>
          <p:cNvPr id="4" name="CaixaDeTexto 5">
            <a:extLst>
              <a:ext uri="{FF2B5EF4-FFF2-40B4-BE49-F238E27FC236}">
                <a16:creationId xmlns:a16="http://schemas.microsoft.com/office/drawing/2014/main" id="{1D9BF4C2-8622-589E-2D9C-74021E01F855}"/>
              </a:ext>
            </a:extLst>
          </p:cNvPr>
          <p:cNvSpPr txBox="1"/>
          <p:nvPr/>
        </p:nvSpPr>
        <p:spPr>
          <a:xfrm>
            <a:off x="-3803" y="3484672"/>
            <a:ext cx="10691470" cy="1200329"/>
          </a:xfrm>
          <a:prstGeom prst="rect">
            <a:avLst/>
          </a:prstGeom>
          <a:noFill/>
        </p:spPr>
        <p:txBody>
          <a:bodyPr wrap="square" rtlCol="0">
            <a:spAutoFit/>
          </a:bodyPr>
          <a:lstStyle/>
          <a:p>
            <a:pPr algn="ctr"/>
            <a:r>
              <a:rPr lang="en-US" sz="7200" dirty="0">
                <a:solidFill>
                  <a:schemeClr val="bg1"/>
                </a:solidFill>
                <a:effectLst>
                  <a:outerShdw blurRad="38100" dist="38100" dir="2700000" algn="tl">
                    <a:srgbClr val="000000">
                      <a:alpha val="63000"/>
                    </a:srgbClr>
                  </a:outerShdw>
                </a:effectLst>
                <a:latin typeface="Arial" panose="020B0604020202020204" pitchFamily="34" charset="0"/>
                <a:cs typeface="Arial" panose="020B0604020202020204" pitchFamily="34" charset="0"/>
              </a:rPr>
              <a:t>2024</a:t>
            </a:r>
          </a:p>
        </p:txBody>
      </p:sp>
    </p:spTree>
    <p:extLst>
      <p:ext uri="{BB962C8B-B14F-4D97-AF65-F5344CB8AC3E}">
        <p14:creationId xmlns:p14="http://schemas.microsoft.com/office/powerpoint/2010/main" val="3581906436"/>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0DCEEBC8A1F241BEE6AB5FEF9836C7" ma:contentTypeVersion="21" ma:contentTypeDescription="Create a new document." ma:contentTypeScope="" ma:versionID="6c045a639225b01fe1a4f024d156ab28">
  <xsd:schema xmlns:xsd="http://www.w3.org/2001/XMLSchema" xmlns:xs="http://www.w3.org/2001/XMLSchema" xmlns:p="http://schemas.microsoft.com/office/2006/metadata/properties" xmlns:ns2="5b5f3cac-30e6-4343-8ff9-ef13b9759b0a" xmlns:ns3="d72f38c8-9d45-418d-92dd-8a67773138de" targetNamespace="http://schemas.microsoft.com/office/2006/metadata/properties" ma:root="true" ma:fieldsID="98381851b4d8469567599b55302d7e89" ns2:_="" ns3:_="">
    <xsd:import namespace="5b5f3cac-30e6-4343-8ff9-ef13b9759b0a"/>
    <xsd:import namespace="d72f38c8-9d45-418d-92dd-8a67773138d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OCR" minOccurs="0"/>
                <xsd:element ref="ns3:MediaServiceLocation" minOccurs="0"/>
                <xsd:element ref="ns3:MediaLengthInSeconds" minOccurs="0"/>
                <xsd:element ref="ns3:Release_x0020_Date" minOccurs="0"/>
                <xsd:element ref="ns3:lcf76f155ced4ddcb4097134ff3c332f" minOccurs="0"/>
                <xsd:element ref="ns2:TaxCatchAll" minOccurs="0"/>
                <xsd:element ref="ns3:Testcolumn"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5f3cac-30e6-4343-8ff9-ef13b9759b0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376ea513-1ac3-4c98-9e26-5fe8941e6d4d}" ma:internalName="TaxCatchAll" ma:showField="CatchAllData" ma:web="5b5f3cac-30e6-4343-8ff9-ef13b9759b0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72f38c8-9d45-418d-92dd-8a67773138d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Release_x0020_Date" ma:index="21" nillable="true" ma:displayName="Release Date" ma:format="DateOnly" ma:indexed="true" ma:internalName="Release_x0020_Date">
      <xsd:simpleType>
        <xsd:restriction base="dms:DateTime"/>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21c61f09-4858-426a-8156-939e56be748c" ma:termSetId="09814cd3-568e-fe90-9814-8d621ff8fb84" ma:anchorId="fba54fb3-c3e1-fe81-a776-ca4b69148c4d" ma:open="true" ma:isKeyword="false">
      <xsd:complexType>
        <xsd:sequence>
          <xsd:element ref="pc:Terms" minOccurs="0" maxOccurs="1"/>
        </xsd:sequence>
      </xsd:complexType>
    </xsd:element>
    <xsd:element name="Testcolumn" ma:index="25" nillable="true" ma:displayName="Test column" ma:format="Dropdown" ma:internalName="Testcolumn">
      <xsd:simpleType>
        <xsd:restriction base="dms:Choice">
          <xsd:enumeration value="Choice 1"/>
          <xsd:enumeration value="Choice 2"/>
          <xsd:enumeration value="Choice 3"/>
        </xsd:restriction>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Release_x0020_Date xmlns="d72f38c8-9d45-418d-92dd-8a67773138de" xsi:nil="true"/>
    <lcf76f155ced4ddcb4097134ff3c332f xmlns="d72f38c8-9d45-418d-92dd-8a67773138de">
      <Terms xmlns="http://schemas.microsoft.com/office/infopath/2007/PartnerControls"/>
    </lcf76f155ced4ddcb4097134ff3c332f>
    <TaxCatchAll xmlns="5b5f3cac-30e6-4343-8ff9-ef13b9759b0a" xsi:nil="true"/>
    <Testcolumn xmlns="d72f38c8-9d45-418d-92dd-8a67773138d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F12BA91-4486-48BC-9098-CBC27164104D}"/>
</file>

<file path=customXml/itemProps2.xml><?xml version="1.0" encoding="utf-8"?>
<ds:datastoreItem xmlns:ds="http://schemas.openxmlformats.org/officeDocument/2006/customXml" ds:itemID="{2BBD9E67-E2F7-4D25-A3F4-A1F4AABD3C88}">
  <ds:schemaRefs>
    <ds:schemaRef ds:uri="http://schemas.microsoft.com/office/2006/metadata/properties"/>
    <ds:schemaRef ds:uri="http://schemas.microsoft.com/office/infopath/2007/PartnerControls"/>
    <ds:schemaRef ds:uri="d72f38c8-9d45-418d-92dd-8a67773138de"/>
    <ds:schemaRef ds:uri="5b5f3cac-30e6-4343-8ff9-ef13b9759b0a"/>
  </ds:schemaRefs>
</ds:datastoreItem>
</file>

<file path=customXml/itemProps3.xml><?xml version="1.0" encoding="utf-8"?>
<ds:datastoreItem xmlns:ds="http://schemas.openxmlformats.org/officeDocument/2006/customXml" ds:itemID="{59538A29-CE77-42C5-B9B2-AD79F947529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142</TotalTime>
  <Words>217</Words>
  <Application>Microsoft Office PowerPoint</Application>
  <PresentationFormat>Custom</PresentationFormat>
  <Paragraphs>13</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AvenirNext LT Pro Bold</vt:lpstr>
      <vt:lpstr>Calibri</vt:lpstr>
      <vt:lpstr>AvenirNext LT Pro Regular</vt:lpstr>
      <vt:lpstr>Calibri Light</vt:lpstr>
      <vt:lpstr>Arial</vt:lpstr>
      <vt:lpstr>Tema do Office</vt:lpstr>
      <vt:lpstr>PowerPoint Presentation</vt:lpstr>
    </vt:vector>
  </TitlesOfParts>
  <Company>SRV-SCCM2</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Leonardo de Oliveira Andrade</dc:creator>
  <cp:lastModifiedBy>Pamela McCloud</cp:lastModifiedBy>
  <cp:revision>38</cp:revision>
  <dcterms:created xsi:type="dcterms:W3CDTF">2021-04-09T18:42:33Z</dcterms:created>
  <dcterms:modified xsi:type="dcterms:W3CDTF">2023-12-30T22:27:14Z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0x0101005F0DCEEBC8A1F241BEE6AB5FEF9836C7</vt:lpwstr>
  </property>
</Properties>
</file>