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6" autoAdjust="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5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27B092ED-3D61-4B73-B928-A4ADB6B195A9}"/>
    <pc:docChg chg="modSld">
      <pc:chgData name="Pamela McCloud" userId="73b4b836-8331-41af-a755-0ca49410e3b4" providerId="ADAL" clId="{27B092ED-3D61-4B73-B928-A4ADB6B195A9}" dt="2023-12-30T22:25:33.968" v="0"/>
      <pc:docMkLst>
        <pc:docMk/>
      </pc:docMkLst>
      <pc:sldChg chg="addSp modSp">
        <pc:chgData name="Pamela McCloud" userId="73b4b836-8331-41af-a755-0ca49410e3b4" providerId="ADAL" clId="{27B092ED-3D61-4B73-B928-A4ADB6B195A9}" dt="2023-12-30T22:25:33.968" v="0"/>
        <pc:sldMkLst>
          <pc:docMk/>
          <pc:sldMk cId="3581906436" sldId="256"/>
        </pc:sldMkLst>
        <pc:spChg chg="add mod">
          <ac:chgData name="Pamela McCloud" userId="73b4b836-8331-41af-a755-0ca49410e3b4" providerId="ADAL" clId="{27B092ED-3D61-4B73-B928-A4ADB6B195A9}" dt="2023-12-30T22:25:33.968" v="0"/>
          <ac:spMkLst>
            <pc:docMk/>
            <pc:sldMk cId="3581906436" sldId="256"/>
            <ac:spMk id="4" creationId="{6C0A16C3-F8B0-E9F6-BA70-8BC3F11349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370408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3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Eetika Infoliin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437560" y="6540018"/>
              <a:ext cx="1484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igal ajal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338818" y="6986239"/>
              <a:ext cx="1595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8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igal pool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432770" y="7380402"/>
              <a:ext cx="2504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8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me oleme siin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317995" y="7770375"/>
              <a:ext cx="2619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8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et sind kuulata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59104" y="9031707"/>
              <a:ext cx="4960621" cy="3298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/>
                <a:t>Kui leiad end eetilise dilemma ees</a:t>
              </a:r>
              <a:r>
                <a:rPr lang="pt-BR" sz="1500" noProof="1"/>
                <a:t>, on Eetika Infoliin siin sinu jaoks olemas.</a:t>
              </a:r>
              <a:r>
                <a:rPr lang="pt-BR" sz="1500" noProof="1">
                  <a:latin typeface="AvenirNext LT Pro Regular" panose="020B0504020202020204"/>
                </a:rPr>
                <a:t> </a:t>
              </a:r>
              <a:r>
                <a:rPr lang="pt-BR" sz="1500" noProof="1"/>
                <a:t>Võite teatada tõsiste rikkumiste ja kahtluste puhul nagu näiteks</a:t>
              </a:r>
              <a:r>
                <a:rPr lang="pt-BR" sz="1500" noProof="1">
                  <a:latin typeface="AvenirNext LT Pro Regular" panose="020B0504020202020204"/>
                </a:rPr>
                <a:t> </a:t>
              </a:r>
              <a:r>
                <a:rPr lang="pt-BR" sz="1500" noProof="1"/>
                <a:t>altkäemaks, pettus, rahapesu oht, raamatupidamiseeskirjade eiramine, konkurentsieeskirjade rikkumine, vara ja ressursside väärkasutamine, huvide konfliktid, kingituste ja meelelahutuse kuritarvitamine, tundliku teabe avalikustamine, diskrimineerimine, kättemaks, ähvardused, moraalne või seksuaalne ahistamine ja muud sarnased olukorrad.</a:t>
              </a:r>
              <a:r>
                <a:rPr lang="pt-BR" sz="1500" noProof="1">
                  <a:latin typeface="AvenirNext LT Pro Regular" panose="020B0504020202020204"/>
                </a:rPr>
                <a:t> </a:t>
              </a:r>
              <a:r>
                <a:rPr lang="pt-BR" sz="1500" noProof="1"/>
                <a:t>Igast Brink´s Eetikakoodeksi rikkumise kahtluse osas tuleks teatada Eetika Infoliini kaudu.</a:t>
              </a:r>
              <a:endParaRPr lang="pt-BR" sz="15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402392"/>
              <a:ext cx="10691470" cy="461665"/>
            </a:xfrm>
            <a:prstGeom prst="rect">
              <a:avLst/>
            </a:prstGeom>
            <a:noFill/>
          </p:spPr>
          <p:txBody>
            <a:bodyPr wrap="square" lIns="648000" rIns="648000" rtlCol="0">
              <a:spAutoFit/>
            </a:bodyPr>
            <a:lstStyle/>
            <a:p>
              <a:pPr algn="ctr"/>
              <a:r>
                <a:rPr lang="pt-BR" sz="12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Eetika Infoliini haldab sõltumatu ettevõte. Võite olla kindel, et Brink´s Eetika ja Vastavuse Grupp käsitleb kõiki nõudeid konfidentsiaalselt. Samuti võite olla kindel, et kui soovite jääda anonüümseks, ei edastata teie identifitseerimisteavet Brink’s-le.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920914"/>
              <a:ext cx="10691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noProof="1"/>
                <a:t>24 tundi päevas</a:t>
              </a:r>
              <a:r>
                <a:rPr lang="pt-BR" sz="2800" b="1" noProof="1">
                  <a:latin typeface="AvenirNext LT Pro Bold" panose="020B0804020202020204"/>
                </a:rPr>
                <a:t> • </a:t>
              </a:r>
              <a:r>
                <a:rPr lang="pt-BR" sz="2800" b="1" noProof="1"/>
                <a:t>365 päeva aastas</a:t>
              </a:r>
              <a:endParaRPr lang="pt-BR" sz="2800" b="1" noProof="1">
                <a:latin typeface="AvenirNext LT Pro Bold" panose="020B0804020202020204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751876" y="10401586"/>
              <a:ext cx="384970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</a:rPr>
                <a:t>Andke oma muredest teada konfidentsiaalselt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</a:rPr>
                <a:t>Teid kaitstakse survestamise eest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770926" y="9346063"/>
              <a:ext cx="3799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8000 100 860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2832246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eesti, inglise ja vene keeles  |  Contact in Estonian, English and Russian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Контакты на эстонском, английском и русском языках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536" y="8354490"/>
              <a:ext cx="743184" cy="829869"/>
            </a:xfrm>
            <a:prstGeom prst="rect">
              <a:avLst/>
            </a:prstGeom>
          </p:spPr>
        </p:pic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6C0A16C3-F8B0-E9F6-BA70-8BC3F113492A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Props1.xml><?xml version="1.0" encoding="utf-8"?>
<ds:datastoreItem xmlns:ds="http://schemas.openxmlformats.org/officeDocument/2006/customXml" ds:itemID="{7F77C2FD-BAD6-4D06-8462-7A8099ABB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BED76-7E42-41F3-A892-46BDABB77668}"/>
</file>

<file path=customXml/itemProps3.xml><?xml version="1.0" encoding="utf-8"?>
<ds:datastoreItem xmlns:ds="http://schemas.openxmlformats.org/officeDocument/2006/customXml" ds:itemID="{AF727000-D5E5-4E72-8959-F58CF9D859DE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178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34</cp:revision>
  <dcterms:created xsi:type="dcterms:W3CDTF">2021-04-09T18:42:33Z</dcterms:created>
  <dcterms:modified xsi:type="dcterms:W3CDTF">2023-12-30T22:25:36Z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