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</p:sldIdLst>
  <p:sldSz cx="10691813" cy="1511935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23" autoAdjust="0"/>
    <p:restoredTop sz="96473" autoAdjust="0"/>
  </p:normalViewPr>
  <p:slideViewPr>
    <p:cSldViewPr snapToGrid="0">
      <p:cViewPr varScale="1">
        <p:scale>
          <a:sx n="28" d="100"/>
          <a:sy n="28" d="100"/>
        </p:scale>
        <p:origin x="2540" y="36"/>
      </p:cViewPr>
      <p:guideLst>
        <p:guide orient="horz" pos="476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McCloud" userId="73b4b836-8331-41af-a755-0ca49410e3b4" providerId="ADAL" clId="{BD928D6A-BF02-4DBE-B987-215C3AA85A3C}"/>
    <pc:docChg chg="modSld">
      <pc:chgData name="Pamela McCloud" userId="73b4b836-8331-41af-a755-0ca49410e3b4" providerId="ADAL" clId="{BD928D6A-BF02-4DBE-B987-215C3AA85A3C}" dt="2023-12-30T22:24:13.543" v="0"/>
      <pc:docMkLst>
        <pc:docMk/>
      </pc:docMkLst>
      <pc:sldChg chg="addSp modSp">
        <pc:chgData name="Pamela McCloud" userId="73b4b836-8331-41af-a755-0ca49410e3b4" providerId="ADAL" clId="{BD928D6A-BF02-4DBE-B987-215C3AA85A3C}" dt="2023-12-30T22:24:13.543" v="0"/>
        <pc:sldMkLst>
          <pc:docMk/>
          <pc:sldMk cId="3581906436" sldId="256"/>
        </pc:sldMkLst>
        <pc:spChg chg="add mod">
          <ac:chgData name="Pamela McCloud" userId="73b4b836-8331-41af-a755-0ca49410e3b4" providerId="ADAL" clId="{BD928D6A-BF02-4DBE-B987-215C3AA85A3C}" dt="2023-12-30T22:24:13.543" v="0"/>
          <ac:spMkLst>
            <pc:docMk/>
            <pc:sldMk cId="3581906436" sldId="256"/>
            <ac:spMk id="4" creationId="{A8E872CB-3E7A-9D44-D137-AF2AE2BB56F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86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39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3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0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02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3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04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53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26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6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95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43" y="0"/>
            <a:ext cx="10692156" cy="15119350"/>
            <a:chOff x="-343" y="0"/>
            <a:chExt cx="10692156" cy="1511935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691813" cy="15119350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0" y="1371600"/>
              <a:ext cx="106914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300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Next LT Pro Bold" panose="020B0804020202020204"/>
                </a:rPr>
                <a:t>Etická linka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8315642" y="6541663"/>
              <a:ext cx="1717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noProof="1">
                  <a:solidFill>
                    <a:schemeClr val="bg1"/>
                  </a:solidFill>
                  <a:latin typeface="AvenirNext LT Pro Regular" panose="020B0504020202020204"/>
                </a:rPr>
                <a:t>kdykoliv</a:t>
              </a:r>
              <a:endParaRPr lang="pt-BR" sz="2400" b="1" spc="70" noProof="1">
                <a:solidFill>
                  <a:schemeClr val="bg1"/>
                </a:solidFill>
                <a:latin typeface="AvenirNext LT Pro Regular" panose="020B0504020202020204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8584046" y="6987688"/>
              <a:ext cx="1261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200" noProof="1">
                  <a:solidFill>
                    <a:schemeClr val="bg1"/>
                  </a:solidFill>
                  <a:latin typeface="AvenirNext LT Pro Regular" panose="020B0504020202020204"/>
                </a:rPr>
                <a:t>kdekoliv</a:t>
              </a:r>
              <a:endParaRPr lang="pt-BR" sz="22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7588920" y="7287501"/>
              <a:ext cx="22551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200" noProof="1">
                  <a:solidFill>
                    <a:schemeClr val="bg1"/>
                  </a:solidFill>
                  <a:latin typeface="AvenirNext LT Pro Regular" panose="020B0504020202020204"/>
                </a:rPr>
                <a:t>jsme tady</a:t>
              </a:r>
              <a:endParaRPr lang="pt-BR" sz="2200" spc="60" noProof="1">
                <a:solidFill>
                  <a:schemeClr val="bg1"/>
                </a:solidFill>
                <a:latin typeface="AvenirNext LT Pro Regular" panose="020B0504020202020204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561509" y="7604933"/>
              <a:ext cx="33032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200" noProof="1">
                  <a:solidFill>
                    <a:schemeClr val="bg1"/>
                  </a:solidFill>
                  <a:latin typeface="AvenirNext LT Pro Regular" panose="020B0504020202020204"/>
                </a:rPr>
                <a:t>abychom si Vás vyslechli</a:t>
              </a:r>
              <a:endParaRPr lang="pt-BR" sz="2200" spc="60" noProof="1">
                <a:solidFill>
                  <a:schemeClr val="bg1"/>
                </a:solidFill>
                <a:latin typeface="AvenirNext LT Pro Regular" panose="020B0504020202020204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622605" y="8859828"/>
              <a:ext cx="4646295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500"/>
                </a:lnSpc>
              </a:pPr>
              <a:r>
                <a:rPr lang="pt-BR" b="1" noProof="1"/>
                <a:t>Pokud čelíte etickému dilematu, Etická linka je tady pro Vás.</a:t>
              </a:r>
              <a:r>
                <a:rPr lang="pt-BR" noProof="1"/>
                <a:t> Můžete nahlásit vážné obavy, například podezření z úplatkářství, podvody, riziko praní peněz, nesrovnalosti v účetnictví, porušování antimonopolních zákonů, zneužívání majetku a zdrojů, střety zájmů, zneužívání darů a zábavy, zveřejňování citlivých informací, diskriminace, odvetná opatření, vyhrožování, morální nebo sexuální obtěžování a podobné situace. Jakékoli podezření na porušení etického kodexu společnosti Brink‘s by mělo být nahlášeno prostřednictvím etické linky.</a:t>
              </a:r>
              <a:endParaRPr lang="pt-BR" sz="1600" spc="-40" noProof="1">
                <a:latin typeface="AvenirNext LT Pro Regular" panose="020B0504020202020204" pitchFamily="34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" y="13508173"/>
              <a:ext cx="10691812" cy="430887"/>
            </a:xfrm>
            <a:prstGeom prst="rect">
              <a:avLst/>
            </a:prstGeom>
            <a:noFill/>
          </p:spPr>
          <p:txBody>
            <a:bodyPr wrap="square" lIns="432000" rIns="432000" rtlCol="0">
              <a:spAutoFit/>
            </a:bodyPr>
            <a:lstStyle/>
            <a:p>
              <a:pPr algn="ctr"/>
              <a:r>
                <a:rPr lang="pt-BR" sz="1100" noProof="1">
                  <a:solidFill>
                    <a:schemeClr val="accent1">
                      <a:lumMod val="75000"/>
                    </a:schemeClr>
                  </a:solidFill>
                  <a:latin typeface="AvenirNext LT Pro Regular" panose="020B0504020202020204" pitchFamily="34" charset="0"/>
                </a:rPr>
                <a:t>Etická linka je správována nezávislou společností. Můžete si být jisti, že skupina Brink’s Ethics &amp; Compliance Group (oddělení pro etiku a dodržování zásad) se všemi tvrzeními zachází důvěrně. Můžete si také být jisti, že pokud chcete podat anonymní hlášení, vaše identifikační údaje nebudou Brink's poskytnuty.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-343" y="2905778"/>
              <a:ext cx="1069181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600" noProof="1">
                  <a:latin typeface="AvenirNext LT Pro Bold" panose="020B0804020202020204"/>
                </a:rPr>
                <a:t>24 hodin denně • 365 dní v roce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614416" y="10437183"/>
              <a:ext cx="41148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noProof="1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/>
                </a:rPr>
                <a:t>Důvěrně vyjádřete obavy</a:t>
              </a:r>
            </a:p>
            <a:p>
              <a:pPr algn="ctr">
                <a:lnSpc>
                  <a:spcPct val="150000"/>
                </a:lnSpc>
              </a:pPr>
              <a:r>
                <a:rPr lang="pt-BR" sz="1500" b="1" noProof="1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/>
                </a:rPr>
                <a:t>Budete ochráněni před odplatou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637505" y="9466573"/>
              <a:ext cx="40541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spc="-50" noProof="1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(800) 800 144 507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0" y="12965596"/>
              <a:ext cx="106918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pt-BR" sz="16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Kontakt v českém a anglickém jazyce  |  Contact in Czech and English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267" y="8538134"/>
              <a:ext cx="743184" cy="829869"/>
            </a:xfrm>
            <a:prstGeom prst="rect">
              <a:avLst/>
            </a:prstGeom>
          </p:spPr>
        </p:pic>
      </p:grpSp>
      <p:sp>
        <p:nvSpPr>
          <p:cNvPr id="4" name="CaixaDeTexto 5">
            <a:extLst>
              <a:ext uri="{FF2B5EF4-FFF2-40B4-BE49-F238E27FC236}">
                <a16:creationId xmlns:a16="http://schemas.microsoft.com/office/drawing/2014/main" id="{A8E872CB-3E7A-9D44-D137-AF2AE2BB56F7}"/>
              </a:ext>
            </a:extLst>
          </p:cNvPr>
          <p:cNvSpPr txBox="1"/>
          <p:nvPr/>
        </p:nvSpPr>
        <p:spPr>
          <a:xfrm>
            <a:off x="-3803" y="3484672"/>
            <a:ext cx="10691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81906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DCEEBC8A1F241BEE6AB5FEF9836C7" ma:contentTypeVersion="21" ma:contentTypeDescription="Create a new document." ma:contentTypeScope="" ma:versionID="6c045a639225b01fe1a4f024d156ab28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98381851b4d8469567599b55302d7e89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Release_x0020_Date" minOccurs="0"/>
                <xsd:element ref="ns3:lcf76f155ced4ddcb4097134ff3c332f" minOccurs="0"/>
                <xsd:element ref="ns2:TaxCatchAll" minOccurs="0"/>
                <xsd:element ref="ns3:Testcolum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76ea513-1ac3-4c98-9e26-5fe8941e6d4d}" ma:internalName="TaxCatchAll" ma:showField="CatchAllData" ma:web="5b5f3cac-30e6-4343-8ff9-ef13b9759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Release_x0020_Date" ma:index="21" nillable="true" ma:displayName="Release Date" ma:format="DateOnly" ma:indexed="true" ma:internalName="Release_x0020_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1c61f09-4858-426a-8156-939e56be74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estcolumn" ma:index="25" nillable="true" ma:displayName="Test column" ma:format="Dropdown" ma:internalName="Testcolumn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ease_x0020_Date xmlns="d72f38c8-9d45-418d-92dd-8a67773138de" xsi:nil="true"/>
    <lcf76f155ced4ddcb4097134ff3c332f xmlns="d72f38c8-9d45-418d-92dd-8a67773138de">
      <Terms xmlns="http://schemas.microsoft.com/office/infopath/2007/PartnerControls"/>
    </lcf76f155ced4ddcb4097134ff3c332f>
    <TaxCatchAll xmlns="5b5f3cac-30e6-4343-8ff9-ef13b9759b0a" xsi:nil="true"/>
    <Testcolumn xmlns="d72f38c8-9d45-418d-92dd-8a67773138de" xsi:nil="true"/>
  </documentManagement>
</p:properties>
</file>

<file path=customXml/itemProps1.xml><?xml version="1.0" encoding="utf-8"?>
<ds:datastoreItem xmlns:ds="http://schemas.openxmlformats.org/officeDocument/2006/customXml" ds:itemID="{337F83D6-F74C-47C0-900A-405A1AD4D1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EFE13D-C13B-4696-B9DE-1EAFDD9524E3}"/>
</file>

<file path=customXml/itemProps3.xml><?xml version="1.0" encoding="utf-8"?>
<ds:datastoreItem xmlns:ds="http://schemas.openxmlformats.org/officeDocument/2006/customXml" ds:itemID="{10A24962-BD45-40BD-B064-D110044235E8}">
  <ds:schemaRefs>
    <ds:schemaRef ds:uri="http://schemas.microsoft.com/office/2006/metadata/properties"/>
    <ds:schemaRef ds:uri="http://schemas.microsoft.com/office/infopath/2007/PartnerControls"/>
    <ds:schemaRef ds:uri="d72f38c8-9d45-418d-92dd-8a67773138de"/>
    <ds:schemaRef ds:uri="5b5f3cac-30e6-4343-8ff9-ef13b9759b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1686</TotalTime>
  <Words>183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AvenirNext LT Pro Bold</vt:lpstr>
      <vt:lpstr>Calibri</vt:lpstr>
      <vt:lpstr>AvenirNext LT Pro Regular</vt:lpstr>
      <vt:lpstr>Calibri Light</vt:lpstr>
      <vt:lpstr>Arial</vt:lpstr>
      <vt:lpstr>Tema do Office</vt:lpstr>
      <vt:lpstr>PowerPoint Presentation</vt:lpstr>
    </vt:vector>
  </TitlesOfParts>
  <Company>SRV-SCCM2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Pamela McCloud</cp:lastModifiedBy>
  <cp:revision>45</cp:revision>
  <dcterms:created xsi:type="dcterms:W3CDTF">2021-04-09T18:42:33Z</dcterms:created>
  <dcterms:modified xsi:type="dcterms:W3CDTF">2023-12-30T22:24:21Z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