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7" autoAdjust="0"/>
    <p:restoredTop sz="96473" autoAdjust="0"/>
  </p:normalViewPr>
  <p:slideViewPr>
    <p:cSldViewPr snapToGrid="0">
      <p:cViewPr varScale="1">
        <p:scale>
          <a:sx n="28" d="100"/>
          <a:sy n="28" d="100"/>
        </p:scale>
        <p:origin x="24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E8F5284A-26AD-47F6-8C2D-D43B89B00621}"/>
    <pc:docChg chg="modSld">
      <pc:chgData name="Pamela McCloud" userId="73b4b836-8331-41af-a755-0ca49410e3b4" providerId="ADAL" clId="{E8F5284A-26AD-47F6-8C2D-D43B89B00621}" dt="2023-12-30T22:22:47.979" v="0"/>
      <pc:docMkLst>
        <pc:docMk/>
      </pc:docMkLst>
      <pc:sldChg chg="addSp modSp">
        <pc:chgData name="Pamela McCloud" userId="73b4b836-8331-41af-a755-0ca49410e3b4" providerId="ADAL" clId="{E8F5284A-26AD-47F6-8C2D-D43B89B00621}" dt="2023-12-30T22:22:47.979" v="0"/>
        <pc:sldMkLst>
          <pc:docMk/>
          <pc:sldMk cId="3581906436" sldId="256"/>
        </pc:sldMkLst>
        <pc:spChg chg="add mod">
          <ac:chgData name="Pamela McCloud" userId="73b4b836-8331-41af-a755-0ca49410e3b4" providerId="ADAL" clId="{E8F5284A-26AD-47F6-8C2D-D43B89B00621}" dt="2023-12-30T22:22:47.979" v="0"/>
          <ac:spMkLst>
            <pc:docMk/>
            <pc:sldMk cId="3581906436" sldId="256"/>
            <ac:spMk id="2" creationId="{EC7C7751-A719-CA5C-5707-EF4DD9E825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84300"/>
            <a:ext cx="10691812" cy="1569660"/>
          </a:xfrm>
          <a:prstGeom prst="rect">
            <a:avLst/>
          </a:prstGeom>
          <a:noFill/>
        </p:spPr>
        <p:txBody>
          <a:bodyPr wrap="square" rtlCol="0">
            <a:spAutoFit/>
          </a:bodyPr>
          <a:lstStyle/>
          <a:p>
            <a:pPr algn="ctr"/>
            <a:r>
              <a:rPr lang="tr-TR" sz="9300" dirty="0">
                <a:solidFill>
                  <a:schemeClr val="bg1"/>
                </a:solidFill>
                <a:effectLst>
                  <a:outerShdw blurRad="38100" dist="38100" dir="2700000" algn="tl">
                    <a:srgbClr val="000000">
                      <a:alpha val="66000"/>
                    </a:srgbClr>
                  </a:outerShdw>
                </a:effectLst>
                <a:latin typeface="AvenirNext LT Pro Bold" panose="020B0804020202020204" pitchFamily="34" charset="0"/>
              </a:rPr>
              <a:t>Etik Yardım Hattı</a:t>
            </a:r>
            <a:endParaRPr lang="pt-BR" sz="9300" dirty="0">
              <a:solidFill>
                <a:schemeClr val="bg1"/>
              </a:solidFill>
              <a:effectLst>
                <a:outerShdw blurRad="38100" dist="38100" dir="2700000" algn="tl">
                  <a:srgbClr val="000000">
                    <a:alpha val="66000"/>
                  </a:srgbClr>
                </a:outerShdw>
              </a:effectLst>
              <a:latin typeface="AvenirNext LT Pro Bold" panose="020B0804020202020204" pitchFamily="34" charset="0"/>
            </a:endParaRPr>
          </a:p>
        </p:txBody>
      </p:sp>
      <p:sp>
        <p:nvSpPr>
          <p:cNvPr id="11" name="CaixaDeTexto 10"/>
          <p:cNvSpPr txBox="1"/>
          <p:nvPr/>
        </p:nvSpPr>
        <p:spPr>
          <a:xfrm>
            <a:off x="7892197" y="7358933"/>
            <a:ext cx="2204450" cy="523220"/>
          </a:xfrm>
          <a:prstGeom prst="rect">
            <a:avLst/>
          </a:prstGeom>
          <a:noFill/>
        </p:spPr>
        <p:txBody>
          <a:bodyPr wrap="none" rtlCol="0">
            <a:spAutoFit/>
          </a:bodyPr>
          <a:lstStyle/>
          <a:p>
            <a:pPr algn="r"/>
            <a:r>
              <a:rPr lang="pt-BR" sz="2800" dirty="0">
                <a:solidFill>
                  <a:schemeClr val="bg1"/>
                </a:solidFill>
              </a:rPr>
              <a:t>se</a:t>
            </a:r>
            <a:r>
              <a:rPr lang="tr-TR" sz="2800" dirty="0">
                <a:solidFill>
                  <a:schemeClr val="bg1"/>
                </a:solidFill>
              </a:rPr>
              <a:t>ni dinlemek</a:t>
            </a:r>
            <a:endParaRPr lang="pt-BR" sz="2800" spc="60" dirty="0">
              <a:solidFill>
                <a:schemeClr val="bg1"/>
              </a:solidFill>
            </a:endParaRPr>
          </a:p>
        </p:txBody>
      </p:sp>
      <p:sp>
        <p:nvSpPr>
          <p:cNvPr id="12" name="CaixaDeTexto 11"/>
          <p:cNvSpPr txBox="1"/>
          <p:nvPr/>
        </p:nvSpPr>
        <p:spPr>
          <a:xfrm>
            <a:off x="756992" y="8983091"/>
            <a:ext cx="4249277" cy="3618939"/>
          </a:xfrm>
          <a:prstGeom prst="rect">
            <a:avLst/>
          </a:prstGeom>
          <a:noFill/>
        </p:spPr>
        <p:txBody>
          <a:bodyPr wrap="square" rtlCol="0">
            <a:spAutoFit/>
          </a:bodyPr>
          <a:lstStyle/>
          <a:p>
            <a:pPr algn="just">
              <a:lnSpc>
                <a:spcPts val="2500"/>
              </a:lnSpc>
            </a:pPr>
            <a:r>
              <a:rPr lang="tr-TR" sz="1500" b="1" dirty="0"/>
              <a:t>Kendinizi etik bir ikilemle karşı karşıya bulursanız</a:t>
            </a:r>
            <a:r>
              <a:rPr lang="tr-TR" sz="1500" dirty="0"/>
              <a:t>, Etik Yardım Hattı sizin için burada.</a:t>
            </a:r>
            <a:r>
              <a:rPr lang="en-US" sz="1500" dirty="0">
                <a:latin typeface="AvenirNext LT Pro Regular" panose="020B0504020202020204"/>
              </a:rPr>
              <a:t> </a:t>
            </a:r>
            <a:r>
              <a:rPr lang="tr-TR" sz="1500" dirty="0"/>
              <a:t>Şüpheli rüşvet, dolandırıcılık, kara para aklama riski, muhasebe usulsüzlükleri, antitröst ihlalleri, varlıkların ve kaynakların kötüye kullanılması, çıkar çatışmaları, hediyeler ve davetlerde suistimal, hassas bilgilerin ifşa edilmesi, ayrımcılık, misilleme, tehditler, ahlaki veya cinsel taciz ve benzeri durumlar gibi ciddi endişelerinizi bildirebilirsiniz.</a:t>
            </a:r>
            <a:r>
              <a:rPr lang="en-US" sz="1500" dirty="0">
                <a:latin typeface="AvenirNext LT Pro Regular" panose="020B0504020202020204"/>
              </a:rPr>
              <a:t> </a:t>
            </a:r>
            <a:r>
              <a:rPr lang="tr-TR" sz="1500" dirty="0"/>
              <a:t>Brink’s Etik Kurallarının herhangi bir şüpheli ihlali, Etik Yardım Hattı aracılığıyla bildirilmelidir.</a:t>
            </a:r>
            <a:endParaRPr lang="pt-BR" sz="1500" spc="-40" dirty="0">
              <a:latin typeface="AvenirNext LT Pro Regular" panose="020B0504020202020204"/>
            </a:endParaRPr>
          </a:p>
        </p:txBody>
      </p:sp>
      <p:sp>
        <p:nvSpPr>
          <p:cNvPr id="13" name="CaixaDeTexto 12"/>
          <p:cNvSpPr txBox="1"/>
          <p:nvPr/>
        </p:nvSpPr>
        <p:spPr>
          <a:xfrm>
            <a:off x="1" y="13421360"/>
            <a:ext cx="10691812" cy="430887"/>
          </a:xfrm>
          <a:prstGeom prst="rect">
            <a:avLst/>
          </a:prstGeom>
          <a:noFill/>
        </p:spPr>
        <p:txBody>
          <a:bodyPr wrap="square" lIns="972000" rIns="972000" rtlCol="0">
            <a:spAutoFit/>
          </a:bodyPr>
          <a:lstStyle/>
          <a:p>
            <a:pPr algn="ctr"/>
            <a:r>
              <a:rPr lang="tr-TR" sz="1100" dirty="0">
                <a:solidFill>
                  <a:schemeClr val="accent1">
                    <a:lumMod val="75000"/>
                  </a:schemeClr>
                </a:solidFill>
                <a:latin typeface="AvenirNext LT Pro Regular" panose="020B0504020202020204" pitchFamily="34" charset="0"/>
              </a:rPr>
              <a:t>Etik Yardım Hattı, bağımsız bir şirket tarafından işletilmektedir.</a:t>
            </a:r>
            <a:r>
              <a:rPr lang="en-US" sz="1100" dirty="0">
                <a:solidFill>
                  <a:schemeClr val="accent1">
                    <a:lumMod val="75000"/>
                  </a:schemeClr>
                </a:solidFill>
                <a:latin typeface="AvenirNext LT Pro Regular" panose="020B0504020202020204" pitchFamily="34" charset="0"/>
              </a:rPr>
              <a:t> </a:t>
            </a:r>
            <a:r>
              <a:rPr lang="tr-TR" sz="1100" dirty="0">
                <a:solidFill>
                  <a:schemeClr val="accent1">
                    <a:lumMod val="75000"/>
                  </a:schemeClr>
                </a:solidFill>
                <a:latin typeface="AvenirNext LT Pro Regular" panose="020B0504020202020204" pitchFamily="34" charset="0"/>
              </a:rPr>
              <a:t>Tüm iddiaların, Brink’s Etik ve Uyum Grubu tarafından gizli tutulacağından emin olabilirsiniz.</a:t>
            </a:r>
            <a:r>
              <a:rPr lang="en-US" sz="1100" dirty="0">
                <a:solidFill>
                  <a:schemeClr val="accent1">
                    <a:lumMod val="75000"/>
                  </a:schemeClr>
                </a:solidFill>
                <a:latin typeface="AvenirNext LT Pro Regular" panose="020B0504020202020204" pitchFamily="34" charset="0"/>
              </a:rPr>
              <a:t> </a:t>
            </a:r>
            <a:r>
              <a:rPr lang="tr-TR" sz="1100" dirty="0">
                <a:solidFill>
                  <a:schemeClr val="accent1">
                    <a:lumMod val="75000"/>
                  </a:schemeClr>
                </a:solidFill>
                <a:latin typeface="AvenirNext LT Pro Regular" panose="020B0504020202020204" pitchFamily="34" charset="0"/>
              </a:rPr>
              <a:t>Ayrıca isimsiz bir bildirimde bulunmak isterseniz, kimlik bilgilerinizin Brink’s’e verilmeyeceğinden emin olabilirsiniz</a:t>
            </a:r>
            <a:r>
              <a:rPr lang="en-US" sz="1100" dirty="0">
                <a:solidFill>
                  <a:schemeClr val="accent1">
                    <a:lumMod val="75000"/>
                  </a:schemeClr>
                </a:solidFill>
                <a:latin typeface="AvenirNext LT Pro Regular" panose="020B0504020202020204" pitchFamily="34" charset="0"/>
              </a:rPr>
              <a:t>.</a:t>
            </a:r>
            <a:endParaRPr lang="pt-BR" sz="1100" dirty="0">
              <a:solidFill>
                <a:schemeClr val="accent1">
                  <a:lumMod val="75000"/>
                </a:schemeClr>
              </a:solidFill>
              <a:latin typeface="AvenirNext LT Pro Regular" panose="020B0504020202020204" pitchFamily="34" charset="0"/>
            </a:endParaRPr>
          </a:p>
        </p:txBody>
      </p:sp>
      <p:sp>
        <p:nvSpPr>
          <p:cNvPr id="14" name="CaixaDeTexto 13"/>
          <p:cNvSpPr txBox="1"/>
          <p:nvPr/>
        </p:nvSpPr>
        <p:spPr>
          <a:xfrm>
            <a:off x="0" y="2933718"/>
            <a:ext cx="10691813" cy="523220"/>
          </a:xfrm>
          <a:prstGeom prst="rect">
            <a:avLst/>
          </a:prstGeom>
          <a:noFill/>
        </p:spPr>
        <p:txBody>
          <a:bodyPr wrap="square" rtlCol="0">
            <a:spAutoFit/>
          </a:bodyPr>
          <a:lstStyle/>
          <a:p>
            <a:pPr algn="ctr"/>
            <a:r>
              <a:rPr lang="tr-TR" sz="2800" b="1" dirty="0"/>
              <a:t>Günde 24 saat</a:t>
            </a:r>
            <a:r>
              <a:rPr lang="en-US" sz="2800" b="1" dirty="0">
                <a:latin typeface="AvenirNext LT Pro Bold" panose="020B0804020202020204"/>
              </a:rPr>
              <a:t> • </a:t>
            </a:r>
            <a:r>
              <a:rPr lang="tr-TR" sz="2800" b="1" dirty="0"/>
              <a:t>Yılda 365 gün</a:t>
            </a:r>
            <a:endParaRPr lang="pt-BR" sz="2800" b="1" dirty="0">
              <a:latin typeface="AvenirNext LT Pro Bold" panose="020B0804020202020204"/>
            </a:endParaRPr>
          </a:p>
        </p:txBody>
      </p:sp>
      <p:sp>
        <p:nvSpPr>
          <p:cNvPr id="15" name="CaixaDeTexto 14"/>
          <p:cNvSpPr txBox="1"/>
          <p:nvPr/>
        </p:nvSpPr>
        <p:spPr>
          <a:xfrm>
            <a:off x="5984810" y="10418484"/>
            <a:ext cx="3393685" cy="748154"/>
          </a:xfrm>
          <a:prstGeom prst="rect">
            <a:avLst/>
          </a:prstGeom>
          <a:noFill/>
        </p:spPr>
        <p:txBody>
          <a:bodyPr wrap="none" rtlCol="0">
            <a:spAutoFit/>
          </a:bodyPr>
          <a:lstStyle/>
          <a:p>
            <a:pPr algn="ctr">
              <a:lnSpc>
                <a:spcPct val="150000"/>
              </a:lnSpc>
            </a:pPr>
            <a:r>
              <a:rPr lang="tr-TR" sz="1500" b="1" dirty="0">
                <a:solidFill>
                  <a:schemeClr val="bg1">
                    <a:lumMod val="50000"/>
                  </a:schemeClr>
                </a:solidFill>
              </a:rPr>
              <a:t>Endişelerinizi gizli bir şekilde dile getirin.</a:t>
            </a:r>
            <a:endParaRPr lang="en-US" sz="1500" b="1" dirty="0">
              <a:solidFill>
                <a:schemeClr val="bg1">
                  <a:lumMod val="50000"/>
                </a:schemeClr>
              </a:solidFill>
              <a:latin typeface="AvenirNext LT Pro Regular" panose="020B0504020202020204"/>
            </a:endParaRPr>
          </a:p>
          <a:p>
            <a:pPr algn="ctr">
              <a:lnSpc>
                <a:spcPct val="150000"/>
              </a:lnSpc>
            </a:pPr>
            <a:r>
              <a:rPr lang="tr-TR" sz="1500" b="1" dirty="0">
                <a:solidFill>
                  <a:schemeClr val="bg1">
                    <a:lumMod val="50000"/>
                  </a:schemeClr>
                </a:solidFill>
              </a:rPr>
              <a:t>Misillemeye karşı korunacaksınız.</a:t>
            </a:r>
            <a:endParaRPr lang="pt-BR" sz="1500" b="1" dirty="0">
              <a:solidFill>
                <a:schemeClr val="bg1">
                  <a:lumMod val="50000"/>
                </a:schemeClr>
              </a:solidFill>
              <a:latin typeface="AvenirNext LT Pro Regular" panose="020B0504020202020204"/>
            </a:endParaRPr>
          </a:p>
        </p:txBody>
      </p:sp>
      <p:sp>
        <p:nvSpPr>
          <p:cNvPr id="17" name="CaixaDeTexto 16"/>
          <p:cNvSpPr txBox="1"/>
          <p:nvPr/>
        </p:nvSpPr>
        <p:spPr>
          <a:xfrm>
            <a:off x="5762917" y="9271310"/>
            <a:ext cx="3799915" cy="800219"/>
          </a:xfrm>
          <a:prstGeom prst="rect">
            <a:avLst/>
          </a:prstGeom>
          <a:noFill/>
        </p:spPr>
        <p:txBody>
          <a:bodyPr wrap="square" rtlCol="0">
            <a:spAutoFit/>
          </a:bodyPr>
          <a:lstStyle/>
          <a:p>
            <a:pPr algn="ctr"/>
            <a:r>
              <a:rPr lang="pt-BR" sz="4600" spc="-50" dirty="0">
                <a:solidFill>
                  <a:srgbClr val="004899"/>
                </a:solidFill>
                <a:latin typeface="AvenirNext LT Pro Bold" panose="020B0804020202020204" pitchFamily="34" charset="0"/>
              </a:rPr>
              <a:t>80 077 009</a:t>
            </a:r>
          </a:p>
        </p:txBody>
      </p:sp>
      <p:sp>
        <p:nvSpPr>
          <p:cNvPr id="18" name="Retângulo 17"/>
          <p:cNvSpPr/>
          <p:nvPr/>
        </p:nvSpPr>
        <p:spPr>
          <a:xfrm>
            <a:off x="1" y="12933211"/>
            <a:ext cx="10691470" cy="523220"/>
          </a:xfrm>
          <a:prstGeom prst="rect">
            <a:avLst/>
          </a:prstGeom>
        </p:spPr>
        <p:txBody>
          <a:bodyPr wrap="square">
            <a:spAutoFit/>
          </a:bodyPr>
          <a:lstStyle/>
          <a:p>
            <a:pPr algn="ctr">
              <a:lnSpc>
                <a:spcPct val="200000"/>
              </a:lnSpc>
            </a:pPr>
            <a:r>
              <a:rPr lang="pt-BR" sz="1400" b="1" dirty="0">
                <a:solidFill>
                  <a:srgbClr val="004899"/>
                </a:solidFill>
                <a:latin typeface="AvenirNext LT Pro Regular" panose="020B0504020202020204" pitchFamily="34" charset="0"/>
              </a:rPr>
              <a:t>Türkçe ve İngilizce iletişim  |  Contact in Turkish and English</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837" y="8463665"/>
            <a:ext cx="743184" cy="829869"/>
          </a:xfrm>
          <a:prstGeom prst="rect">
            <a:avLst/>
          </a:prstGeom>
        </p:spPr>
      </p:pic>
      <p:sp>
        <p:nvSpPr>
          <p:cNvPr id="20" name="Retângulo 19"/>
          <p:cNvSpPr/>
          <p:nvPr/>
        </p:nvSpPr>
        <p:spPr>
          <a:xfrm>
            <a:off x="8300417" y="6571723"/>
            <a:ext cx="1862758" cy="444365"/>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8" name="CaixaDeTexto 7"/>
          <p:cNvSpPr txBox="1"/>
          <p:nvPr/>
        </p:nvSpPr>
        <p:spPr>
          <a:xfrm>
            <a:off x="8300074" y="6559080"/>
            <a:ext cx="1857496" cy="461665"/>
          </a:xfrm>
          <a:prstGeom prst="rect">
            <a:avLst/>
          </a:prstGeom>
          <a:noFill/>
        </p:spPr>
        <p:txBody>
          <a:bodyPr wrap="square" rtlCol="0">
            <a:spAutoFit/>
          </a:bodyPr>
          <a:lstStyle/>
          <a:p>
            <a:pPr algn="ctr"/>
            <a:r>
              <a:rPr lang="en-US" sz="2400" b="1" dirty="0">
                <a:solidFill>
                  <a:schemeClr val="bg1"/>
                </a:solidFill>
                <a:latin typeface="AvenirNext LT Pro Bold" panose="020B0804020202020204" pitchFamily="34" charset="0"/>
              </a:rPr>
              <a:t>h</a:t>
            </a:r>
            <a:r>
              <a:rPr lang="tr-TR" sz="2400" b="1" dirty="0">
                <a:solidFill>
                  <a:schemeClr val="bg1"/>
                </a:solidFill>
                <a:latin typeface="AvenirNext LT Pro Bold" panose="020B0804020202020204" pitchFamily="34" charset="0"/>
              </a:rPr>
              <a:t>er zaman</a:t>
            </a:r>
            <a:endParaRPr lang="pt-BR" sz="2400" b="1" spc="70" dirty="0">
              <a:solidFill>
                <a:schemeClr val="bg1"/>
              </a:solidFill>
              <a:latin typeface="AvenirNext LT Pro Bold" panose="020B0804020202020204" pitchFamily="34" charset="0"/>
            </a:endParaRPr>
          </a:p>
        </p:txBody>
      </p:sp>
      <p:sp>
        <p:nvSpPr>
          <p:cNvPr id="21" name="CaixaDeTexto 20"/>
          <p:cNvSpPr txBox="1"/>
          <p:nvPr/>
        </p:nvSpPr>
        <p:spPr>
          <a:xfrm>
            <a:off x="7828240" y="7745732"/>
            <a:ext cx="2294603" cy="523220"/>
          </a:xfrm>
          <a:prstGeom prst="rect">
            <a:avLst/>
          </a:prstGeom>
          <a:noFill/>
        </p:spPr>
        <p:txBody>
          <a:bodyPr wrap="none" rtlCol="0">
            <a:spAutoFit/>
          </a:bodyPr>
          <a:lstStyle/>
          <a:p>
            <a:pPr algn="r"/>
            <a:r>
              <a:rPr lang="tr-TR" sz="2800" dirty="0">
                <a:solidFill>
                  <a:schemeClr val="bg1"/>
                </a:solidFill>
              </a:rPr>
              <a:t>için buradayız!</a:t>
            </a:r>
            <a:endParaRPr lang="pt-BR" sz="2800" spc="60" dirty="0">
              <a:solidFill>
                <a:schemeClr val="bg1"/>
              </a:solidFill>
            </a:endParaRPr>
          </a:p>
        </p:txBody>
      </p:sp>
      <p:sp>
        <p:nvSpPr>
          <p:cNvPr id="9" name="CaixaDeTexto 8"/>
          <p:cNvSpPr txBox="1"/>
          <p:nvPr/>
        </p:nvSpPr>
        <p:spPr>
          <a:xfrm>
            <a:off x="8523077" y="6974606"/>
            <a:ext cx="1581202" cy="523220"/>
          </a:xfrm>
          <a:prstGeom prst="rect">
            <a:avLst/>
          </a:prstGeom>
          <a:noFill/>
        </p:spPr>
        <p:txBody>
          <a:bodyPr wrap="none" rtlCol="0">
            <a:spAutoFit/>
          </a:bodyPr>
          <a:lstStyle/>
          <a:p>
            <a:pPr algn="r"/>
            <a:r>
              <a:rPr lang="en-US" sz="2800" dirty="0">
                <a:solidFill>
                  <a:schemeClr val="bg1"/>
                </a:solidFill>
              </a:rPr>
              <a:t>h</a:t>
            </a:r>
            <a:r>
              <a:rPr lang="tr-TR" sz="2800" dirty="0">
                <a:solidFill>
                  <a:schemeClr val="bg1"/>
                </a:solidFill>
              </a:rPr>
              <a:t>er yerde</a:t>
            </a:r>
            <a:endParaRPr lang="pt-BR" sz="2800" spc="60" dirty="0">
              <a:solidFill>
                <a:schemeClr val="bg1"/>
              </a:solidFill>
            </a:endParaRPr>
          </a:p>
        </p:txBody>
      </p:sp>
      <p:sp>
        <p:nvSpPr>
          <p:cNvPr id="2" name="CaixaDeTexto 5">
            <a:extLst>
              <a:ext uri="{FF2B5EF4-FFF2-40B4-BE49-F238E27FC236}">
                <a16:creationId xmlns:a16="http://schemas.microsoft.com/office/drawing/2014/main" id="{EC7C7751-A719-CA5C-5707-EF4DD9E825CC}"/>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026DE9C0-8059-4B3A-B3F3-B40851FF9C69}">
  <ds:schemaRefs>
    <ds:schemaRef ds:uri="http://schemas.microsoft.com/sharepoint/v3/contenttype/forms"/>
  </ds:schemaRefs>
</ds:datastoreItem>
</file>

<file path=customXml/itemProps2.xml><?xml version="1.0" encoding="utf-8"?>
<ds:datastoreItem xmlns:ds="http://schemas.openxmlformats.org/officeDocument/2006/customXml" ds:itemID="{24A6A717-854F-4CE6-ACB7-820CA7F46D8F}"/>
</file>

<file path=customXml/itemProps3.xml><?xml version="1.0" encoding="utf-8"?>
<ds:datastoreItem xmlns:ds="http://schemas.openxmlformats.org/officeDocument/2006/customXml" ds:itemID="{8EA6D669-F153-4B15-83FE-3124E51BC751}">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141</TotalTime>
  <Words>167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42</cp:revision>
  <dcterms:created xsi:type="dcterms:W3CDTF">2021-04-09T18:42:33Z</dcterms:created>
  <dcterms:modified xsi:type="dcterms:W3CDTF">2023-12-30T22:22:51Z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