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Masters/slideMaster1.xml" ContentType="application/vnd.openxmlformats-officedocument.presentationml.slideMaster+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11.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6.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84" r:id="rId1"/>
  </p:sldMasterIdLst>
  <p:sldIdLst>
    <p:sldId id="256" r:id="rId2"/>
    <p:sldId id="257" r:id="rId3"/>
  </p:sldIdLst>
  <p:sldSz cx="10691813" cy="7559675"/>
  <p:notesSz cx="6858000" cy="9144000"/>
  <p:embeddedFontLst>
    <p:embeddedFont>
      <p:font typeface="Calibri Light" panose="020F0302020204030204" pitchFamily="34" charset="0"/>
      <p:regular r:id="rId4"/>
      <p:italic r:id="rId5"/>
    </p:embeddedFont>
    <p:embeddedFont>
      <p:font typeface="AvenirNext LT Pro Regular" panose="020B0504020202020204" pitchFamily="34" charset="0"/>
      <p:regular r:id="rId6"/>
      <p:bold r:id="rId7"/>
      <p:italic r:id="rId8"/>
      <p:boldItalic r:id="rId9"/>
    </p:embeddedFont>
    <p:embeddedFont>
      <p:font typeface="AvenirNext LT Pro Bold" panose="020B0804020202020204" pitchFamily="34" charset="0"/>
      <p:bold r:id="rId10"/>
    </p:embeddedFont>
    <p:embeddedFont>
      <p:font typeface="Calibri" panose="020F0502020204030204" pitchFamily="34" charset="0"/>
      <p:regular r:id="rId11"/>
      <p:bold r:id="rId12"/>
      <p:italic r:id="rId13"/>
      <p:boldItalic r:id="rId1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8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785" autoAdjust="0"/>
    <p:restoredTop sz="96473" autoAdjust="0"/>
  </p:normalViewPr>
  <p:slideViewPr>
    <p:cSldViewPr snapToGrid="0">
      <p:cViewPr varScale="1">
        <p:scale>
          <a:sx n="104" d="100"/>
          <a:sy n="104" d="100"/>
        </p:scale>
        <p:origin x="169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18"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customXml" Target="../customXml/item3.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presProps" Target="presProps.xml"/><Relationship Id="rId10" Type="http://schemas.openxmlformats.org/officeDocument/2006/relationships/font" Target="fonts/font7.fntdata"/><Relationship Id="rId19" Type="http://schemas.openxmlformats.org/officeDocument/2006/relationships/customXml" Target="../customXml/item1.xml"/><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font" Target="fonts/font11.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801886" y="1237197"/>
            <a:ext cx="9088041" cy="2631887"/>
          </a:xfrm>
        </p:spPr>
        <p:txBody>
          <a:bodyPr anchor="b"/>
          <a:lstStyle>
            <a:lvl1pPr algn="ctr">
              <a:defRPr sz="6614"/>
            </a:lvl1pPr>
          </a:lstStyle>
          <a:p>
            <a:r>
              <a:rPr lang="pt-BR"/>
              <a:t>Clique para editar o título mestre</a:t>
            </a:r>
            <a:endParaRPr lang="en-US" dirty="0"/>
          </a:p>
        </p:txBody>
      </p:sp>
      <p:sp>
        <p:nvSpPr>
          <p:cNvPr id="3" name="Subtitle 2"/>
          <p:cNvSpPr>
            <a:spLocks noGrp="1"/>
          </p:cNvSpPr>
          <p:nvPr>
            <p:ph type="subTitle" idx="1"/>
          </p:nvPr>
        </p:nvSpPr>
        <p:spPr>
          <a:xfrm>
            <a:off x="1336477" y="3970580"/>
            <a:ext cx="8018860" cy="1825171"/>
          </a:xfrm>
        </p:spPr>
        <p:txBody>
          <a:bodyPr/>
          <a:lstStyle>
            <a:lvl1pPr marL="0" indent="0" algn="ctr">
              <a:buNone/>
              <a:defRPr sz="2646"/>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E1901BE4-3C48-46DB-A822-E10E8A190550}" type="datetimeFigureOut">
              <a:rPr lang="pt-BR" smtClean="0"/>
              <a:t>22/06/2021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151007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E1901BE4-3C48-46DB-A822-E10E8A190550}" type="datetimeFigureOut">
              <a:rPr lang="pt-BR" smtClean="0"/>
              <a:t>22/06/2021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7920964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402483"/>
            <a:ext cx="2305422" cy="6406475"/>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735063" y="402483"/>
            <a:ext cx="6782619" cy="6406475"/>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E1901BE4-3C48-46DB-A822-E10E8A190550}" type="datetimeFigureOut">
              <a:rPr lang="pt-BR" smtClean="0"/>
              <a:t>22/06/2021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1803122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E1901BE4-3C48-46DB-A822-E10E8A190550}" type="datetimeFigureOut">
              <a:rPr lang="pt-BR" smtClean="0"/>
              <a:t>22/06/2021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15921389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729494" y="1884671"/>
            <a:ext cx="9221689" cy="3144614"/>
          </a:xfrm>
        </p:spPr>
        <p:txBody>
          <a:bodyPr anchor="b"/>
          <a:lstStyle>
            <a:lvl1pPr>
              <a:defRPr sz="6614"/>
            </a:lvl1pPr>
          </a:lstStyle>
          <a:p>
            <a:r>
              <a:rPr lang="pt-BR"/>
              <a:t>Clique para editar o título mestre</a:t>
            </a:r>
            <a:endParaRPr lang="en-US" dirty="0"/>
          </a:p>
        </p:txBody>
      </p:sp>
      <p:sp>
        <p:nvSpPr>
          <p:cNvPr id="3" name="Text Placeholder 2"/>
          <p:cNvSpPr>
            <a:spLocks noGrp="1"/>
          </p:cNvSpPr>
          <p:nvPr>
            <p:ph type="body" idx="1"/>
          </p:nvPr>
        </p:nvSpPr>
        <p:spPr>
          <a:xfrm>
            <a:off x="729494" y="5059035"/>
            <a:ext cx="9221689" cy="1653678"/>
          </a:xfrm>
        </p:spPr>
        <p:txBody>
          <a:bodyPr/>
          <a:lstStyle>
            <a:lvl1pPr marL="0" indent="0">
              <a:buNone/>
              <a:defRPr sz="2646">
                <a:solidFill>
                  <a:schemeClr val="tx1"/>
                </a:solidFill>
              </a:defRPr>
            </a:lvl1pPr>
            <a:lvl2pPr marL="503972" indent="0">
              <a:buNone/>
              <a:defRPr sz="2205">
                <a:solidFill>
                  <a:schemeClr val="tx1">
                    <a:tint val="75000"/>
                  </a:schemeClr>
                </a:solidFill>
              </a:defRPr>
            </a:lvl2pPr>
            <a:lvl3pPr marL="1007943" indent="0">
              <a:buNone/>
              <a:defRPr sz="1984">
                <a:solidFill>
                  <a:schemeClr val="tx1">
                    <a:tint val="75000"/>
                  </a:schemeClr>
                </a:solidFill>
              </a:defRPr>
            </a:lvl3pPr>
            <a:lvl4pPr marL="1511915" indent="0">
              <a:buNone/>
              <a:defRPr sz="1764">
                <a:solidFill>
                  <a:schemeClr val="tx1">
                    <a:tint val="75000"/>
                  </a:schemeClr>
                </a:solidFill>
              </a:defRPr>
            </a:lvl4pPr>
            <a:lvl5pPr marL="2015886" indent="0">
              <a:buNone/>
              <a:defRPr sz="1764">
                <a:solidFill>
                  <a:schemeClr val="tx1">
                    <a:tint val="75000"/>
                  </a:schemeClr>
                </a:solidFill>
              </a:defRPr>
            </a:lvl5pPr>
            <a:lvl6pPr marL="2519858" indent="0">
              <a:buNone/>
              <a:defRPr sz="1764">
                <a:solidFill>
                  <a:schemeClr val="tx1">
                    <a:tint val="75000"/>
                  </a:schemeClr>
                </a:solidFill>
              </a:defRPr>
            </a:lvl6pPr>
            <a:lvl7pPr marL="3023829" indent="0">
              <a:buNone/>
              <a:defRPr sz="1764">
                <a:solidFill>
                  <a:schemeClr val="tx1">
                    <a:tint val="75000"/>
                  </a:schemeClr>
                </a:solidFill>
              </a:defRPr>
            </a:lvl7pPr>
            <a:lvl8pPr marL="3527801" indent="0">
              <a:buNone/>
              <a:defRPr sz="1764">
                <a:solidFill>
                  <a:schemeClr val="tx1">
                    <a:tint val="75000"/>
                  </a:schemeClr>
                </a:solidFill>
              </a:defRPr>
            </a:lvl8pPr>
            <a:lvl9pPr marL="4031772" indent="0">
              <a:buNone/>
              <a:defRPr sz="1764">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E1901BE4-3C48-46DB-A822-E10E8A190550}" type="datetimeFigureOut">
              <a:rPr lang="pt-BR" smtClean="0"/>
              <a:t>22/06/2021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27352719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735062" y="2012414"/>
            <a:ext cx="4544021" cy="4796544"/>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5412730" y="2012414"/>
            <a:ext cx="4544021" cy="4796544"/>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E1901BE4-3C48-46DB-A822-E10E8A190550}" type="datetimeFigureOut">
              <a:rPr lang="pt-BR" smtClean="0"/>
              <a:t>22/06/2021</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92937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736455" y="402484"/>
            <a:ext cx="9221689" cy="1461188"/>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736456" y="1853171"/>
            <a:ext cx="4523137"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pt-BR"/>
              <a:t>Editar estilos de texto Mestre</a:t>
            </a:r>
          </a:p>
        </p:txBody>
      </p:sp>
      <p:sp>
        <p:nvSpPr>
          <p:cNvPr id="4" name="Content Placeholder 3"/>
          <p:cNvSpPr>
            <a:spLocks noGrp="1"/>
          </p:cNvSpPr>
          <p:nvPr>
            <p:ph sz="half" idx="2"/>
          </p:nvPr>
        </p:nvSpPr>
        <p:spPr>
          <a:xfrm>
            <a:off x="736456" y="2761381"/>
            <a:ext cx="4523137" cy="4061576"/>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5412731" y="1853171"/>
            <a:ext cx="4545413"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pt-BR"/>
              <a:t>Editar estilos de texto Mestre</a:t>
            </a:r>
          </a:p>
        </p:txBody>
      </p:sp>
      <p:sp>
        <p:nvSpPr>
          <p:cNvPr id="6" name="Content Placeholder 5"/>
          <p:cNvSpPr>
            <a:spLocks noGrp="1"/>
          </p:cNvSpPr>
          <p:nvPr>
            <p:ph sz="quarter" idx="4"/>
          </p:nvPr>
        </p:nvSpPr>
        <p:spPr>
          <a:xfrm>
            <a:off x="5412731" y="2761381"/>
            <a:ext cx="4545413" cy="4061576"/>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E1901BE4-3C48-46DB-A822-E10E8A190550}" type="datetimeFigureOut">
              <a:rPr lang="pt-BR" smtClean="0"/>
              <a:t>22/06/2021</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14509097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E1901BE4-3C48-46DB-A822-E10E8A190550}" type="datetimeFigureOut">
              <a:rPr lang="pt-BR" smtClean="0"/>
              <a:t>22/06/2021</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39769365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901BE4-3C48-46DB-A822-E10E8A190550}" type="datetimeFigureOut">
              <a:rPr lang="pt-BR" smtClean="0"/>
              <a:t>22/06/2021</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32953568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pt-BR"/>
              <a:t>Clique para editar o título mestre</a:t>
            </a:r>
            <a:endParaRPr lang="en-US" dirty="0"/>
          </a:p>
        </p:txBody>
      </p:sp>
      <p:sp>
        <p:nvSpPr>
          <p:cNvPr id="3" name="Content Placeholder 2"/>
          <p:cNvSpPr>
            <a:spLocks noGrp="1"/>
          </p:cNvSpPr>
          <p:nvPr>
            <p:ph idx="1"/>
          </p:nvPr>
        </p:nvSpPr>
        <p:spPr>
          <a:xfrm>
            <a:off x="4545413" y="1088455"/>
            <a:ext cx="5412730" cy="5372269"/>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pt-BR"/>
              <a:t>Editar estilos de texto Mestre</a:t>
            </a:r>
          </a:p>
        </p:txBody>
      </p:sp>
      <p:sp>
        <p:nvSpPr>
          <p:cNvPr id="5" name="Date Placeholder 4"/>
          <p:cNvSpPr>
            <a:spLocks noGrp="1"/>
          </p:cNvSpPr>
          <p:nvPr>
            <p:ph type="dt" sz="half" idx="10"/>
          </p:nvPr>
        </p:nvSpPr>
        <p:spPr/>
        <p:txBody>
          <a:bodyPr/>
          <a:lstStyle/>
          <a:p>
            <a:fld id="{E1901BE4-3C48-46DB-A822-E10E8A190550}" type="datetimeFigureOut">
              <a:rPr lang="pt-BR" smtClean="0"/>
              <a:t>22/06/2021</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2330520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4545413" y="1088455"/>
            <a:ext cx="5412730" cy="5372269"/>
          </a:xfrm>
        </p:spPr>
        <p:txBody>
          <a:bodyPr anchor="t"/>
          <a:lstStyle>
            <a:lvl1pPr marL="0" indent="0">
              <a:buNone/>
              <a:defRPr sz="3527"/>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r>
              <a:rPr lang="pt-BR"/>
              <a:t>Clique no ícone para adicionar uma imagem</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pt-BR"/>
              <a:t>Editar estilos de texto Mestre</a:t>
            </a:r>
          </a:p>
        </p:txBody>
      </p:sp>
      <p:sp>
        <p:nvSpPr>
          <p:cNvPr id="5" name="Date Placeholder 4"/>
          <p:cNvSpPr>
            <a:spLocks noGrp="1"/>
          </p:cNvSpPr>
          <p:nvPr>
            <p:ph type="dt" sz="half" idx="10"/>
          </p:nvPr>
        </p:nvSpPr>
        <p:spPr/>
        <p:txBody>
          <a:bodyPr/>
          <a:lstStyle/>
          <a:p>
            <a:fld id="{E1901BE4-3C48-46DB-A822-E10E8A190550}" type="datetimeFigureOut">
              <a:rPr lang="pt-BR" smtClean="0"/>
              <a:t>22/06/2021</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20360559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402484"/>
            <a:ext cx="9221689" cy="1461188"/>
          </a:xfrm>
          <a:prstGeom prst="rect">
            <a:avLst/>
          </a:prstGeom>
        </p:spPr>
        <p:txBody>
          <a:bodyPr vert="horz" lIns="91440" tIns="45720" rIns="91440" bIns="4572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735062" y="2012414"/>
            <a:ext cx="9221689" cy="4796544"/>
          </a:xfrm>
          <a:prstGeom prst="rect">
            <a:avLst/>
          </a:prstGeom>
        </p:spPr>
        <p:txBody>
          <a:bodyPr vert="horz" lIns="91440" tIns="45720" rIns="9144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735062" y="7006700"/>
            <a:ext cx="2405658" cy="402483"/>
          </a:xfrm>
          <a:prstGeom prst="rect">
            <a:avLst/>
          </a:prstGeom>
        </p:spPr>
        <p:txBody>
          <a:bodyPr vert="horz" lIns="91440" tIns="45720" rIns="91440" bIns="45720" rtlCol="0" anchor="ctr"/>
          <a:lstStyle>
            <a:lvl1pPr algn="l">
              <a:defRPr sz="1323">
                <a:solidFill>
                  <a:schemeClr val="tx1">
                    <a:tint val="75000"/>
                  </a:schemeClr>
                </a:solidFill>
              </a:defRPr>
            </a:lvl1pPr>
          </a:lstStyle>
          <a:p>
            <a:fld id="{E1901BE4-3C48-46DB-A822-E10E8A190550}" type="datetimeFigureOut">
              <a:rPr lang="pt-BR" smtClean="0"/>
              <a:t>22/06/2021</a:t>
            </a:fld>
            <a:endParaRPr lang="pt-BR"/>
          </a:p>
        </p:txBody>
      </p:sp>
      <p:sp>
        <p:nvSpPr>
          <p:cNvPr id="5" name="Footer Placeholder 4"/>
          <p:cNvSpPr>
            <a:spLocks noGrp="1"/>
          </p:cNvSpPr>
          <p:nvPr>
            <p:ph type="ftr" sz="quarter" idx="3"/>
          </p:nvPr>
        </p:nvSpPr>
        <p:spPr>
          <a:xfrm>
            <a:off x="3541663" y="7006700"/>
            <a:ext cx="3608487" cy="402483"/>
          </a:xfrm>
          <a:prstGeom prst="rect">
            <a:avLst/>
          </a:prstGeom>
        </p:spPr>
        <p:txBody>
          <a:bodyPr vert="horz" lIns="91440" tIns="45720" rIns="91440" bIns="45720" rtlCol="0" anchor="ctr"/>
          <a:lstStyle>
            <a:lvl1pPr algn="ctr">
              <a:defRPr sz="1323">
                <a:solidFill>
                  <a:schemeClr val="tx1">
                    <a:tint val="75000"/>
                  </a:schemeClr>
                </a:solidFill>
              </a:defRPr>
            </a:lvl1pPr>
          </a:lstStyle>
          <a:p>
            <a:endParaRPr lang="pt-BR"/>
          </a:p>
        </p:txBody>
      </p:sp>
      <p:sp>
        <p:nvSpPr>
          <p:cNvPr id="6" name="Slide Number Placeholder 5"/>
          <p:cNvSpPr>
            <a:spLocks noGrp="1"/>
          </p:cNvSpPr>
          <p:nvPr>
            <p:ph type="sldNum" sz="quarter" idx="4"/>
          </p:nvPr>
        </p:nvSpPr>
        <p:spPr>
          <a:xfrm>
            <a:off x="7551093" y="7006700"/>
            <a:ext cx="2405658" cy="402483"/>
          </a:xfrm>
          <a:prstGeom prst="rect">
            <a:avLst/>
          </a:prstGeom>
        </p:spPr>
        <p:txBody>
          <a:bodyPr vert="horz" lIns="91440" tIns="45720" rIns="91440" bIns="45720" rtlCol="0" anchor="ctr"/>
          <a:lstStyle>
            <a:lvl1pPr algn="r">
              <a:defRPr sz="1323">
                <a:solidFill>
                  <a:schemeClr val="tx1">
                    <a:tint val="75000"/>
                  </a:schemeClr>
                </a:solidFill>
              </a:defRPr>
            </a:lvl1pPr>
          </a:lstStyle>
          <a:p>
            <a:fld id="{702FA412-1D55-4299-A48A-5AEFEB1A1705}" type="slidenum">
              <a:rPr lang="pt-BR" smtClean="0"/>
              <a:t>‹nº›</a:t>
            </a:fld>
            <a:endParaRPr lang="pt-BR"/>
          </a:p>
        </p:txBody>
      </p:sp>
    </p:spTree>
    <p:extLst>
      <p:ext uri="{BB962C8B-B14F-4D97-AF65-F5344CB8AC3E}">
        <p14:creationId xmlns:p14="http://schemas.microsoft.com/office/powerpoint/2010/main" val="46197609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p:cNvGrpSpPr/>
          <p:nvPr/>
        </p:nvGrpSpPr>
        <p:grpSpPr>
          <a:xfrm>
            <a:off x="1" y="73"/>
            <a:ext cx="10691812" cy="7559602"/>
            <a:chOff x="1" y="73"/>
            <a:chExt cx="10691812" cy="7559602"/>
          </a:xfrm>
        </p:grpSpPr>
        <p:pic>
          <p:nvPicPr>
            <p:cNvPr id="4" name="Image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73"/>
              <a:ext cx="10691812" cy="7559602"/>
            </a:xfrm>
            <a:prstGeom prst="rect">
              <a:avLst/>
            </a:prstGeom>
          </p:spPr>
        </p:pic>
        <p:sp>
          <p:nvSpPr>
            <p:cNvPr id="6" name="CaixaDeTexto 5"/>
            <p:cNvSpPr txBox="1"/>
            <p:nvPr/>
          </p:nvSpPr>
          <p:spPr>
            <a:xfrm>
              <a:off x="5343525" y="1048092"/>
              <a:ext cx="5348287" cy="769441"/>
            </a:xfrm>
            <a:prstGeom prst="rect">
              <a:avLst/>
            </a:prstGeom>
            <a:noFill/>
          </p:spPr>
          <p:txBody>
            <a:bodyPr wrap="square" rtlCol="0">
              <a:spAutoFit/>
            </a:bodyPr>
            <a:lstStyle/>
            <a:p>
              <a:pPr algn="ctr"/>
              <a:r>
                <a:rPr lang="tr-TR" sz="4400" dirty="0">
                  <a:solidFill>
                    <a:schemeClr val="bg1"/>
                  </a:solidFill>
                  <a:effectLst>
                    <a:outerShdw blurRad="38100" dist="38100" dir="2700000" algn="tl">
                      <a:srgbClr val="000000">
                        <a:alpha val="43137"/>
                      </a:srgbClr>
                    </a:outerShdw>
                  </a:effectLst>
                  <a:latin typeface="AvenirNext LT Pro Bold" panose="020B0804020202020204" pitchFamily="34" charset="0"/>
                </a:rPr>
                <a:t>Etik Yardım Hattı</a:t>
              </a:r>
              <a:endParaRPr lang="pt-BR" sz="4400" dirty="0">
                <a:solidFill>
                  <a:schemeClr val="bg1"/>
                </a:solidFill>
                <a:effectLst>
                  <a:outerShdw blurRad="38100" dist="38100" dir="2700000" algn="tl">
                    <a:srgbClr val="000000">
                      <a:alpha val="43137"/>
                    </a:srgbClr>
                  </a:outerShdw>
                </a:effectLst>
                <a:latin typeface="AvenirNext LT Pro Bold" panose="020B0804020202020204" pitchFamily="34" charset="0"/>
              </a:endParaRPr>
            </a:p>
          </p:txBody>
        </p:sp>
        <p:sp>
          <p:nvSpPr>
            <p:cNvPr id="7" name="CaixaDeTexto 6"/>
            <p:cNvSpPr txBox="1"/>
            <p:nvPr/>
          </p:nvSpPr>
          <p:spPr>
            <a:xfrm>
              <a:off x="5331125" y="1901716"/>
              <a:ext cx="5360687" cy="338554"/>
            </a:xfrm>
            <a:prstGeom prst="rect">
              <a:avLst/>
            </a:prstGeom>
            <a:noFill/>
          </p:spPr>
          <p:txBody>
            <a:bodyPr wrap="square" rtlCol="0">
              <a:spAutoFit/>
            </a:bodyPr>
            <a:lstStyle/>
            <a:p>
              <a:pPr algn="ctr"/>
              <a:r>
                <a:rPr lang="tr-TR" sz="1600" b="1" dirty="0"/>
                <a:t>Günde 24 saat</a:t>
              </a:r>
              <a:r>
                <a:rPr lang="en-US" sz="1600" b="1" dirty="0" smtClean="0">
                  <a:latin typeface="AvenirNext LT Pro Bold" panose="020B0804020202020204"/>
                </a:rPr>
                <a:t> </a:t>
              </a:r>
              <a:r>
                <a:rPr lang="en-US" sz="1600" b="1" dirty="0">
                  <a:latin typeface="AvenirNext LT Pro Bold" panose="020B0804020202020204"/>
                </a:rPr>
                <a:t>• </a:t>
              </a:r>
              <a:r>
                <a:rPr lang="tr-TR" sz="1600" b="1" dirty="0"/>
                <a:t>Yılda 365 gün</a:t>
              </a:r>
              <a:endParaRPr lang="pt-BR" sz="1600" b="1" dirty="0">
                <a:latin typeface="AvenirNext LT Pro Bold" panose="020B0804020202020204"/>
              </a:endParaRPr>
            </a:p>
          </p:txBody>
        </p:sp>
        <p:cxnSp>
          <p:nvCxnSpPr>
            <p:cNvPr id="12" name="Conector reto 11"/>
            <p:cNvCxnSpPr/>
            <p:nvPr/>
          </p:nvCxnSpPr>
          <p:spPr>
            <a:xfrm>
              <a:off x="5343526" y="73"/>
              <a:ext cx="0" cy="7559529"/>
            </a:xfrm>
            <a:prstGeom prst="line">
              <a:avLst/>
            </a:prstGeom>
            <a:ln>
              <a:solidFill>
                <a:schemeClr val="accent3">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3" name="Retângulo 12"/>
            <p:cNvSpPr/>
            <p:nvPr/>
          </p:nvSpPr>
          <p:spPr>
            <a:xfrm>
              <a:off x="5837431" y="4753412"/>
              <a:ext cx="1777806" cy="420344"/>
            </a:xfrm>
            <a:prstGeom prst="rect">
              <a:avLst/>
            </a:prstGeom>
            <a:solidFill>
              <a:srgbClr val="FDC70D"/>
            </a:solidFill>
            <a:ln>
              <a:noFill/>
            </a:ln>
            <a:effectLst>
              <a:softEdge rad="1016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a:p>
          </p:txBody>
        </p:sp>
        <p:sp>
          <p:nvSpPr>
            <p:cNvPr id="8" name="CaixaDeTexto 7"/>
            <p:cNvSpPr txBox="1"/>
            <p:nvPr/>
          </p:nvSpPr>
          <p:spPr>
            <a:xfrm>
              <a:off x="5833124" y="4728312"/>
              <a:ext cx="1782113" cy="461665"/>
            </a:xfrm>
            <a:prstGeom prst="rect">
              <a:avLst/>
            </a:prstGeom>
            <a:noFill/>
          </p:spPr>
          <p:txBody>
            <a:bodyPr wrap="square" rtlCol="0">
              <a:spAutoFit/>
            </a:bodyPr>
            <a:lstStyle/>
            <a:p>
              <a:pPr algn="ctr"/>
              <a:r>
                <a:rPr lang="en-US" sz="2400" b="1" dirty="0">
                  <a:solidFill>
                    <a:schemeClr val="bg1"/>
                  </a:solidFill>
                  <a:latin typeface="AvenirNext LT Pro Bold" panose="020B0804020202020204" pitchFamily="34" charset="0"/>
                </a:rPr>
                <a:t>h</a:t>
              </a:r>
              <a:r>
                <a:rPr lang="tr-TR" sz="2400" b="1" dirty="0" smtClean="0">
                  <a:solidFill>
                    <a:schemeClr val="bg1"/>
                  </a:solidFill>
                  <a:latin typeface="AvenirNext LT Pro Bold" panose="020B0804020202020204" pitchFamily="34" charset="0"/>
                </a:rPr>
                <a:t>er </a:t>
              </a:r>
              <a:r>
                <a:rPr lang="tr-TR" sz="2400" b="1" dirty="0">
                  <a:solidFill>
                    <a:schemeClr val="bg1"/>
                  </a:solidFill>
                  <a:latin typeface="AvenirNext LT Pro Bold" panose="020B0804020202020204" pitchFamily="34" charset="0"/>
                </a:rPr>
                <a:t>zaman</a:t>
              </a:r>
              <a:endParaRPr lang="pt-BR" sz="2400" b="1" spc="70" dirty="0">
                <a:solidFill>
                  <a:schemeClr val="bg1"/>
                </a:solidFill>
                <a:latin typeface="AvenirNext LT Pro Bold" panose="020B0804020202020204" pitchFamily="34" charset="0"/>
              </a:endParaRPr>
            </a:p>
          </p:txBody>
        </p:sp>
        <p:sp>
          <p:nvSpPr>
            <p:cNvPr id="9" name="CaixaDeTexto 8"/>
            <p:cNvSpPr txBox="1"/>
            <p:nvPr/>
          </p:nvSpPr>
          <p:spPr>
            <a:xfrm>
              <a:off x="5859320" y="5130453"/>
              <a:ext cx="1662956" cy="523220"/>
            </a:xfrm>
            <a:prstGeom prst="rect">
              <a:avLst/>
            </a:prstGeom>
            <a:noFill/>
          </p:spPr>
          <p:txBody>
            <a:bodyPr wrap="none" rtlCol="0">
              <a:spAutoFit/>
            </a:bodyPr>
            <a:lstStyle/>
            <a:p>
              <a:r>
                <a:rPr lang="en-US" sz="2800" dirty="0">
                  <a:solidFill>
                    <a:schemeClr val="bg1"/>
                  </a:solidFill>
                </a:rPr>
                <a:t>h</a:t>
              </a:r>
              <a:r>
                <a:rPr lang="tr-TR" sz="2800" dirty="0" smtClean="0">
                  <a:solidFill>
                    <a:schemeClr val="bg1"/>
                  </a:solidFill>
                </a:rPr>
                <a:t>er </a:t>
              </a:r>
              <a:r>
                <a:rPr lang="tr-TR" sz="2800" dirty="0">
                  <a:solidFill>
                    <a:schemeClr val="bg1"/>
                  </a:solidFill>
                </a:rPr>
                <a:t>yerde </a:t>
              </a:r>
              <a:endParaRPr lang="pt-BR" sz="2800" spc="60" dirty="0">
                <a:solidFill>
                  <a:schemeClr val="bg1"/>
                </a:solidFill>
                <a:latin typeface="AvenirNext LT Pro Regular" panose="020B0504020202020204" pitchFamily="34" charset="0"/>
              </a:endParaRPr>
            </a:p>
          </p:txBody>
        </p:sp>
        <p:sp>
          <p:nvSpPr>
            <p:cNvPr id="10" name="CaixaDeTexto 9"/>
            <p:cNvSpPr txBox="1"/>
            <p:nvPr/>
          </p:nvSpPr>
          <p:spPr>
            <a:xfrm>
              <a:off x="5858862" y="5898978"/>
              <a:ext cx="2294603" cy="523220"/>
            </a:xfrm>
            <a:prstGeom prst="rect">
              <a:avLst/>
            </a:prstGeom>
            <a:noFill/>
          </p:spPr>
          <p:txBody>
            <a:bodyPr wrap="none" rtlCol="0">
              <a:spAutoFit/>
            </a:bodyPr>
            <a:lstStyle/>
            <a:p>
              <a:r>
                <a:rPr lang="tr-TR" sz="2800" dirty="0">
                  <a:solidFill>
                    <a:schemeClr val="bg1"/>
                  </a:solidFill>
                </a:rPr>
                <a:t>için </a:t>
              </a:r>
              <a:r>
                <a:rPr lang="tr-TR" sz="2800" dirty="0" smtClean="0">
                  <a:solidFill>
                    <a:schemeClr val="bg1"/>
                  </a:solidFill>
                </a:rPr>
                <a:t>buradayız!</a:t>
              </a:r>
              <a:endParaRPr lang="pt-BR" sz="2800" spc="60" dirty="0">
                <a:solidFill>
                  <a:schemeClr val="bg1"/>
                </a:solidFill>
                <a:latin typeface="AvenirNext LT Pro Regular" panose="020B0504020202020204" pitchFamily="34" charset="0"/>
              </a:endParaRPr>
            </a:p>
          </p:txBody>
        </p:sp>
        <p:sp>
          <p:nvSpPr>
            <p:cNvPr id="11" name="CaixaDeTexto 10"/>
            <p:cNvSpPr txBox="1"/>
            <p:nvPr/>
          </p:nvSpPr>
          <p:spPr>
            <a:xfrm>
              <a:off x="5856934" y="5514536"/>
              <a:ext cx="2286203" cy="523220"/>
            </a:xfrm>
            <a:prstGeom prst="rect">
              <a:avLst/>
            </a:prstGeom>
            <a:noFill/>
          </p:spPr>
          <p:txBody>
            <a:bodyPr wrap="none" rtlCol="0">
              <a:spAutoFit/>
            </a:bodyPr>
            <a:lstStyle/>
            <a:p>
              <a:r>
                <a:rPr lang="en-US" sz="2800" dirty="0">
                  <a:solidFill>
                    <a:schemeClr val="bg1"/>
                  </a:solidFill>
                </a:rPr>
                <a:t>s</a:t>
              </a:r>
              <a:r>
                <a:rPr lang="tr-TR" sz="2800" dirty="0" smtClean="0">
                  <a:solidFill>
                    <a:schemeClr val="bg1"/>
                  </a:solidFill>
                </a:rPr>
                <a:t>eni </a:t>
              </a:r>
              <a:r>
                <a:rPr lang="tr-TR" sz="2800" dirty="0">
                  <a:solidFill>
                    <a:schemeClr val="bg1"/>
                  </a:solidFill>
                </a:rPr>
                <a:t>dinlemek </a:t>
              </a:r>
              <a:endParaRPr lang="pt-BR" sz="2800" spc="60" dirty="0">
                <a:solidFill>
                  <a:schemeClr val="bg1"/>
                </a:solidFill>
                <a:latin typeface="AvenirNext LT Pro Regular" panose="020B0504020202020204" pitchFamily="34" charset="0"/>
              </a:endParaRPr>
            </a:p>
          </p:txBody>
        </p:sp>
      </p:grpSp>
    </p:spTree>
    <p:extLst>
      <p:ext uri="{BB962C8B-B14F-4D97-AF65-F5344CB8AC3E}">
        <p14:creationId xmlns:p14="http://schemas.microsoft.com/office/powerpoint/2010/main" val="30647873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p:cNvGrpSpPr/>
          <p:nvPr/>
        </p:nvGrpSpPr>
        <p:grpSpPr>
          <a:xfrm>
            <a:off x="0" y="73"/>
            <a:ext cx="10691813" cy="7559529"/>
            <a:chOff x="0" y="73"/>
            <a:chExt cx="10691813" cy="7559529"/>
          </a:xfrm>
        </p:grpSpPr>
        <p:pic>
          <p:nvPicPr>
            <p:cNvPr id="11" name="Imagem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73"/>
              <a:ext cx="10691813" cy="7559529"/>
            </a:xfrm>
            <a:prstGeom prst="rect">
              <a:avLst/>
            </a:prstGeom>
          </p:spPr>
        </p:pic>
        <p:sp>
          <p:nvSpPr>
            <p:cNvPr id="5" name="CaixaDeTexto 4"/>
            <p:cNvSpPr txBox="1"/>
            <p:nvPr/>
          </p:nvSpPr>
          <p:spPr>
            <a:xfrm>
              <a:off x="563565" y="1180087"/>
              <a:ext cx="4218778" cy="3298339"/>
            </a:xfrm>
            <a:prstGeom prst="rect">
              <a:avLst/>
            </a:prstGeom>
            <a:noFill/>
          </p:spPr>
          <p:txBody>
            <a:bodyPr wrap="square" rtlCol="0">
              <a:spAutoFit/>
            </a:bodyPr>
            <a:lstStyle/>
            <a:p>
              <a:pPr algn="just">
                <a:lnSpc>
                  <a:spcPts val="2500"/>
                </a:lnSpc>
              </a:pPr>
              <a:r>
                <a:rPr lang="tr-TR" sz="1400" b="1" dirty="0">
                  <a:solidFill>
                    <a:schemeClr val="tx1">
                      <a:lumMod val="75000"/>
                      <a:lumOff val="25000"/>
                    </a:schemeClr>
                  </a:solidFill>
                </a:rPr>
                <a:t>Kendinizi etik bir ikilemle karşı karşıya bulursanız</a:t>
              </a:r>
              <a:r>
                <a:rPr lang="tr-TR" sz="1400" dirty="0">
                  <a:solidFill>
                    <a:schemeClr val="tx1">
                      <a:lumMod val="75000"/>
                      <a:lumOff val="25000"/>
                    </a:schemeClr>
                  </a:solidFill>
                </a:rPr>
                <a:t>, Etik Yardım Hattı sizin için burada.</a:t>
              </a:r>
              <a:r>
                <a:rPr lang="en-US" sz="1400" dirty="0">
                  <a:solidFill>
                    <a:schemeClr val="tx1">
                      <a:lumMod val="75000"/>
                      <a:lumOff val="25000"/>
                    </a:schemeClr>
                  </a:solidFill>
                </a:rPr>
                <a:t> </a:t>
              </a:r>
              <a:r>
                <a:rPr lang="tr-TR" sz="1400" dirty="0">
                  <a:solidFill>
                    <a:schemeClr val="tx1">
                      <a:lumMod val="75000"/>
                      <a:lumOff val="25000"/>
                    </a:schemeClr>
                  </a:solidFill>
                </a:rPr>
                <a:t>Şüpheli rüşvet, dolandırıcılık, kara para aklama riski, muhasebe usulsüzlükleri, antitröst ihlalleri, varlıkların ve kaynakların kötüye kullanılması, çıkar çatışmaları, hediyeler ve davetlerde suistimal, hassas bilgilerin ifşa edilmesi, ayrımcılık, misilleme, tehditler, ahlaki veya cinsel taciz ve benzeri durumlar gibi ciddi endişelerinizi bildirebilirsiniz.</a:t>
              </a:r>
              <a:r>
                <a:rPr lang="en-US" sz="1400" dirty="0">
                  <a:solidFill>
                    <a:schemeClr val="tx1">
                      <a:lumMod val="75000"/>
                      <a:lumOff val="25000"/>
                    </a:schemeClr>
                  </a:solidFill>
                </a:rPr>
                <a:t> </a:t>
              </a:r>
              <a:r>
                <a:rPr lang="tr-TR" sz="1400" dirty="0">
                  <a:solidFill>
                    <a:schemeClr val="tx1">
                      <a:lumMod val="75000"/>
                      <a:lumOff val="25000"/>
                    </a:schemeClr>
                  </a:solidFill>
                </a:rPr>
                <a:t>Brink’s Etik Kurallarının herhangi bir şüpheli ihlali, Etik Yardım Hattı aracılığıyla bildirilmelidir.</a:t>
              </a:r>
              <a:endParaRPr lang="pt-BR" sz="1400" spc="-40" dirty="0">
                <a:solidFill>
                  <a:schemeClr val="tx1">
                    <a:lumMod val="75000"/>
                    <a:lumOff val="25000"/>
                  </a:schemeClr>
                </a:solidFill>
              </a:endParaRPr>
            </a:p>
          </p:txBody>
        </p:sp>
        <p:sp>
          <p:nvSpPr>
            <p:cNvPr id="6" name="Retângulo 5"/>
            <p:cNvSpPr/>
            <p:nvPr/>
          </p:nvSpPr>
          <p:spPr>
            <a:xfrm>
              <a:off x="387710" y="5891349"/>
              <a:ext cx="4824170" cy="1361911"/>
            </a:xfrm>
            <a:custGeom>
              <a:avLst/>
              <a:gdLst>
                <a:gd name="connsiteX0" fmla="*/ 0 w 4372286"/>
                <a:gd name="connsiteY0" fmla="*/ 0 h 1892826"/>
                <a:gd name="connsiteX1" fmla="*/ 4372286 w 4372286"/>
                <a:gd name="connsiteY1" fmla="*/ 0 h 1892826"/>
                <a:gd name="connsiteX2" fmla="*/ 4372286 w 4372286"/>
                <a:gd name="connsiteY2" fmla="*/ 1892826 h 1892826"/>
                <a:gd name="connsiteX3" fmla="*/ 0 w 4372286"/>
                <a:gd name="connsiteY3" fmla="*/ 1892826 h 1892826"/>
                <a:gd name="connsiteX4" fmla="*/ 0 w 4372286"/>
                <a:gd name="connsiteY4" fmla="*/ 0 h 1892826"/>
                <a:gd name="connsiteX0" fmla="*/ 0 w 4372286"/>
                <a:gd name="connsiteY0" fmla="*/ 0 h 1892826"/>
                <a:gd name="connsiteX1" fmla="*/ 1023030 w 4372286"/>
                <a:gd name="connsiteY1" fmla="*/ 0 h 1892826"/>
                <a:gd name="connsiteX2" fmla="*/ 4372286 w 4372286"/>
                <a:gd name="connsiteY2" fmla="*/ 1892826 h 1892826"/>
                <a:gd name="connsiteX3" fmla="*/ 0 w 4372286"/>
                <a:gd name="connsiteY3" fmla="*/ 1892826 h 1892826"/>
                <a:gd name="connsiteX4" fmla="*/ 0 w 4372286"/>
                <a:gd name="connsiteY4" fmla="*/ 0 h 1892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2286" h="1892826">
                  <a:moveTo>
                    <a:pt x="0" y="0"/>
                  </a:moveTo>
                  <a:lnTo>
                    <a:pt x="1023030" y="0"/>
                  </a:lnTo>
                  <a:lnTo>
                    <a:pt x="4372286" y="1892826"/>
                  </a:lnTo>
                  <a:lnTo>
                    <a:pt x="0" y="1892826"/>
                  </a:lnTo>
                  <a:lnTo>
                    <a:pt x="0" y="0"/>
                  </a:lnTo>
                  <a:close/>
                </a:path>
              </a:pathLst>
            </a:custGeom>
          </p:spPr>
          <p:txBody>
            <a:bodyPr wrap="square">
              <a:spAutoFit/>
            </a:bodyPr>
            <a:lstStyle/>
            <a:p>
              <a:pPr>
                <a:lnSpc>
                  <a:spcPct val="150000"/>
                </a:lnSpc>
              </a:pPr>
              <a:r>
                <a:rPr lang="tr-TR" sz="1100" dirty="0">
                  <a:solidFill>
                    <a:srgbClr val="002060"/>
                  </a:solidFill>
                  <a:latin typeface="AvenirNext LT Pro Regular" panose="020B0504020202020204" pitchFamily="34" charset="0"/>
                </a:rPr>
                <a:t>Etik Yardım Hattı, bağımsız bir şirket </a:t>
              </a:r>
              <a:endParaRPr lang="en-US" sz="1100" dirty="0" smtClean="0">
                <a:solidFill>
                  <a:srgbClr val="002060"/>
                </a:solidFill>
                <a:latin typeface="AvenirNext LT Pro Regular" panose="020B0504020202020204" pitchFamily="34" charset="0"/>
              </a:endParaRPr>
            </a:p>
            <a:p>
              <a:pPr>
                <a:lnSpc>
                  <a:spcPct val="150000"/>
                </a:lnSpc>
              </a:pPr>
              <a:r>
                <a:rPr lang="tr-TR" sz="1100" dirty="0" smtClean="0">
                  <a:solidFill>
                    <a:srgbClr val="002060"/>
                  </a:solidFill>
                  <a:latin typeface="AvenirNext LT Pro Regular" panose="020B0504020202020204" pitchFamily="34" charset="0"/>
                </a:rPr>
                <a:t>tarafından </a:t>
              </a:r>
              <a:r>
                <a:rPr lang="tr-TR" sz="1100" dirty="0">
                  <a:solidFill>
                    <a:srgbClr val="002060"/>
                  </a:solidFill>
                  <a:latin typeface="AvenirNext LT Pro Regular" panose="020B0504020202020204" pitchFamily="34" charset="0"/>
                </a:rPr>
                <a:t>işletilmektedir.</a:t>
              </a:r>
              <a:r>
                <a:rPr lang="en-US" sz="1100" dirty="0">
                  <a:solidFill>
                    <a:srgbClr val="002060"/>
                  </a:solidFill>
                  <a:latin typeface="AvenirNext LT Pro Regular" panose="020B0504020202020204" pitchFamily="34" charset="0"/>
                </a:rPr>
                <a:t> </a:t>
              </a:r>
              <a:r>
                <a:rPr lang="tr-TR" sz="1100" dirty="0">
                  <a:solidFill>
                    <a:srgbClr val="002060"/>
                  </a:solidFill>
                  <a:latin typeface="AvenirNext LT Pro Regular" panose="020B0504020202020204" pitchFamily="34" charset="0"/>
                </a:rPr>
                <a:t>Tüm iddiaların, </a:t>
              </a:r>
              <a:r>
                <a:rPr lang="tr-TR" sz="1100" dirty="0" smtClean="0">
                  <a:solidFill>
                    <a:srgbClr val="002060"/>
                  </a:solidFill>
                  <a:latin typeface="AvenirNext LT Pro Regular" panose="020B0504020202020204" pitchFamily="34" charset="0"/>
                </a:rPr>
                <a:t>Brink’s </a:t>
              </a:r>
              <a:endParaRPr lang="en-US" sz="1100" dirty="0" smtClean="0">
                <a:solidFill>
                  <a:srgbClr val="002060"/>
                </a:solidFill>
                <a:latin typeface="AvenirNext LT Pro Regular" panose="020B0504020202020204" pitchFamily="34" charset="0"/>
              </a:endParaRPr>
            </a:p>
            <a:p>
              <a:pPr>
                <a:lnSpc>
                  <a:spcPct val="150000"/>
                </a:lnSpc>
              </a:pPr>
              <a:r>
                <a:rPr lang="tr-TR" sz="1100" dirty="0" smtClean="0">
                  <a:solidFill>
                    <a:srgbClr val="002060"/>
                  </a:solidFill>
                  <a:latin typeface="AvenirNext LT Pro Regular" panose="020B0504020202020204" pitchFamily="34" charset="0"/>
                </a:rPr>
                <a:t>Etik </a:t>
              </a:r>
              <a:r>
                <a:rPr lang="tr-TR" sz="1100" dirty="0">
                  <a:solidFill>
                    <a:srgbClr val="002060"/>
                  </a:solidFill>
                  <a:latin typeface="AvenirNext LT Pro Regular" panose="020B0504020202020204" pitchFamily="34" charset="0"/>
                </a:rPr>
                <a:t>ve Uyum Grubu tarafından gizli </a:t>
              </a:r>
              <a:r>
                <a:rPr lang="tr-TR" sz="1100" dirty="0" smtClean="0">
                  <a:solidFill>
                    <a:srgbClr val="002060"/>
                  </a:solidFill>
                  <a:latin typeface="AvenirNext LT Pro Regular" panose="020B0504020202020204" pitchFamily="34" charset="0"/>
                </a:rPr>
                <a:t>tutulacağından </a:t>
              </a:r>
              <a:r>
                <a:rPr lang="tr-TR" sz="1100" dirty="0">
                  <a:solidFill>
                    <a:srgbClr val="002060"/>
                  </a:solidFill>
                  <a:latin typeface="AvenirNext LT Pro Regular" panose="020B0504020202020204" pitchFamily="34" charset="0"/>
                </a:rPr>
                <a:t>emin </a:t>
              </a:r>
              <a:endParaRPr lang="en-US" sz="1100" dirty="0" smtClean="0">
                <a:solidFill>
                  <a:srgbClr val="002060"/>
                </a:solidFill>
                <a:latin typeface="AvenirNext LT Pro Regular" panose="020B0504020202020204" pitchFamily="34" charset="0"/>
              </a:endParaRPr>
            </a:p>
            <a:p>
              <a:pPr>
                <a:lnSpc>
                  <a:spcPct val="150000"/>
                </a:lnSpc>
              </a:pPr>
              <a:r>
                <a:rPr lang="tr-TR" sz="1100" dirty="0" smtClean="0">
                  <a:solidFill>
                    <a:srgbClr val="002060"/>
                  </a:solidFill>
                  <a:latin typeface="AvenirNext LT Pro Regular" panose="020B0504020202020204" pitchFamily="34" charset="0"/>
                </a:rPr>
                <a:t>olabilirsiniz</a:t>
              </a:r>
              <a:r>
                <a:rPr lang="tr-TR" sz="1100" dirty="0">
                  <a:solidFill>
                    <a:srgbClr val="002060"/>
                  </a:solidFill>
                  <a:latin typeface="AvenirNext LT Pro Regular" panose="020B0504020202020204" pitchFamily="34" charset="0"/>
                </a:rPr>
                <a:t>.</a:t>
              </a:r>
              <a:r>
                <a:rPr lang="en-US" sz="1100" dirty="0">
                  <a:solidFill>
                    <a:srgbClr val="002060"/>
                  </a:solidFill>
                  <a:latin typeface="AvenirNext LT Pro Regular" panose="020B0504020202020204" pitchFamily="34" charset="0"/>
                </a:rPr>
                <a:t> </a:t>
              </a:r>
              <a:r>
                <a:rPr lang="tr-TR" sz="1100" dirty="0">
                  <a:solidFill>
                    <a:srgbClr val="002060"/>
                  </a:solidFill>
                  <a:latin typeface="AvenirNext LT Pro Regular" panose="020B0504020202020204" pitchFamily="34" charset="0"/>
                </a:rPr>
                <a:t>Ayrıca isimsiz bir bildirimde </a:t>
              </a:r>
              <a:r>
                <a:rPr lang="tr-TR" sz="1100" dirty="0" smtClean="0">
                  <a:solidFill>
                    <a:srgbClr val="002060"/>
                  </a:solidFill>
                  <a:latin typeface="AvenirNext LT Pro Regular" panose="020B0504020202020204" pitchFamily="34" charset="0"/>
                </a:rPr>
                <a:t>bulunmak </a:t>
              </a:r>
              <a:r>
                <a:rPr lang="tr-TR" sz="1100" dirty="0">
                  <a:solidFill>
                    <a:srgbClr val="002060"/>
                  </a:solidFill>
                  <a:latin typeface="AvenirNext LT Pro Regular" panose="020B0504020202020204" pitchFamily="34" charset="0"/>
                </a:rPr>
                <a:t>isterseniz, kimlik bilgilerinizin Brink’s’e verilmeyeceğinden </a:t>
              </a:r>
              <a:r>
                <a:rPr lang="tr-TR" sz="1100" dirty="0" smtClean="0">
                  <a:solidFill>
                    <a:srgbClr val="002060"/>
                  </a:solidFill>
                  <a:latin typeface="AvenirNext LT Pro Regular" panose="020B0504020202020204" pitchFamily="34" charset="0"/>
                </a:rPr>
                <a:t>emin </a:t>
              </a:r>
              <a:r>
                <a:rPr lang="tr-TR" sz="1100" dirty="0">
                  <a:solidFill>
                    <a:srgbClr val="002060"/>
                  </a:solidFill>
                  <a:latin typeface="AvenirNext LT Pro Regular" panose="020B0504020202020204" pitchFamily="34" charset="0"/>
                </a:rPr>
                <a:t>olabilirsiniz</a:t>
              </a:r>
              <a:r>
                <a:rPr lang="en-US" sz="1100" dirty="0">
                  <a:solidFill>
                    <a:srgbClr val="002060"/>
                  </a:solidFill>
                  <a:latin typeface="AvenirNext LT Pro Regular" panose="020B0504020202020204" pitchFamily="34" charset="0"/>
                </a:rPr>
                <a:t>.</a:t>
              </a:r>
              <a:endParaRPr lang="pt-BR" sz="1100" dirty="0">
                <a:solidFill>
                  <a:srgbClr val="002060"/>
                </a:solidFill>
                <a:latin typeface="AvenirNext LT Pro Regular" panose="020B0504020202020204" pitchFamily="34" charset="0"/>
              </a:endParaRPr>
            </a:p>
          </p:txBody>
        </p:sp>
        <p:sp>
          <p:nvSpPr>
            <p:cNvPr id="8" name="Retângulo 7"/>
            <p:cNvSpPr/>
            <p:nvPr/>
          </p:nvSpPr>
          <p:spPr>
            <a:xfrm>
              <a:off x="6143389" y="4123399"/>
              <a:ext cx="3855041" cy="748154"/>
            </a:xfrm>
            <a:prstGeom prst="rect">
              <a:avLst/>
            </a:prstGeom>
          </p:spPr>
          <p:txBody>
            <a:bodyPr wrap="square">
              <a:spAutoFit/>
            </a:bodyPr>
            <a:lstStyle/>
            <a:p>
              <a:pPr algn="ctr">
                <a:lnSpc>
                  <a:spcPct val="150000"/>
                </a:lnSpc>
              </a:pPr>
              <a:r>
                <a:rPr lang="tr-TR" sz="1500" b="1" dirty="0">
                  <a:solidFill>
                    <a:schemeClr val="bg1">
                      <a:lumMod val="50000"/>
                    </a:schemeClr>
                  </a:solidFill>
                </a:rPr>
                <a:t>Endişelerinizi gizli bir şekilde dile </a:t>
              </a:r>
              <a:r>
                <a:rPr lang="tr-TR" sz="1500" b="1" dirty="0" smtClean="0">
                  <a:solidFill>
                    <a:schemeClr val="bg1">
                      <a:lumMod val="50000"/>
                    </a:schemeClr>
                  </a:solidFill>
                </a:rPr>
                <a:t>getirin.</a:t>
              </a:r>
              <a:endParaRPr lang="en-US" sz="1500" b="1" dirty="0" smtClean="0">
                <a:solidFill>
                  <a:schemeClr val="bg1">
                    <a:lumMod val="50000"/>
                  </a:schemeClr>
                </a:solidFill>
                <a:latin typeface="AvenirNext LT Pro Regular" panose="020B0504020202020204"/>
              </a:endParaRPr>
            </a:p>
            <a:p>
              <a:pPr algn="ctr">
                <a:lnSpc>
                  <a:spcPct val="150000"/>
                </a:lnSpc>
              </a:pPr>
              <a:r>
                <a:rPr lang="tr-TR" sz="1500" b="1" dirty="0">
                  <a:solidFill>
                    <a:schemeClr val="bg1">
                      <a:lumMod val="50000"/>
                    </a:schemeClr>
                  </a:solidFill>
                </a:rPr>
                <a:t>Misillemeye karşı </a:t>
              </a:r>
              <a:r>
                <a:rPr lang="tr-TR" sz="1500" b="1" dirty="0" smtClean="0">
                  <a:solidFill>
                    <a:schemeClr val="bg1">
                      <a:lumMod val="50000"/>
                    </a:schemeClr>
                  </a:solidFill>
                </a:rPr>
                <a:t>korunacaksınız.</a:t>
              </a:r>
              <a:endParaRPr lang="pt-BR" sz="1500" b="1" dirty="0">
                <a:solidFill>
                  <a:schemeClr val="bg1">
                    <a:lumMod val="50000"/>
                  </a:schemeClr>
                </a:solidFill>
                <a:latin typeface="AvenirNext LT Pro Regular" panose="020B0504020202020204"/>
              </a:endParaRPr>
            </a:p>
          </p:txBody>
        </p:sp>
        <p:sp>
          <p:nvSpPr>
            <p:cNvPr id="9" name="CaixaDeTexto 8"/>
            <p:cNvSpPr txBox="1"/>
            <p:nvPr/>
          </p:nvSpPr>
          <p:spPr>
            <a:xfrm>
              <a:off x="6010814" y="2974116"/>
              <a:ext cx="4063042" cy="800219"/>
            </a:xfrm>
            <a:prstGeom prst="rect">
              <a:avLst/>
            </a:prstGeom>
            <a:noFill/>
          </p:spPr>
          <p:txBody>
            <a:bodyPr wrap="square" rtlCol="0">
              <a:spAutoFit/>
            </a:bodyPr>
            <a:lstStyle/>
            <a:p>
              <a:pPr algn="ctr"/>
              <a:r>
                <a:rPr lang="pt-BR" sz="4600" spc="-50">
                  <a:solidFill>
                    <a:srgbClr val="004899"/>
                  </a:solidFill>
                  <a:latin typeface="AvenirNext LT Pro Bold" panose="020B0804020202020204" pitchFamily="34" charset="0"/>
                </a:rPr>
                <a:t>80 077 009</a:t>
              </a:r>
              <a:endParaRPr lang="pt-BR" sz="4600" spc="-50" dirty="0">
                <a:solidFill>
                  <a:srgbClr val="004899"/>
                </a:solidFill>
                <a:latin typeface="AvenirNext LT Pro Bold" panose="020B0804020202020204" pitchFamily="34" charset="0"/>
              </a:endParaRPr>
            </a:p>
          </p:txBody>
        </p:sp>
        <p:sp>
          <p:nvSpPr>
            <p:cNvPr id="10" name="Retângulo 9"/>
            <p:cNvSpPr/>
            <p:nvPr/>
          </p:nvSpPr>
          <p:spPr>
            <a:xfrm>
              <a:off x="5990887" y="5076871"/>
              <a:ext cx="4102894" cy="646331"/>
            </a:xfrm>
            <a:prstGeom prst="rect">
              <a:avLst/>
            </a:prstGeom>
          </p:spPr>
          <p:txBody>
            <a:bodyPr wrap="square">
              <a:spAutoFit/>
            </a:bodyPr>
            <a:lstStyle/>
            <a:p>
              <a:pPr algn="ctr">
                <a:lnSpc>
                  <a:spcPct val="150000"/>
                </a:lnSpc>
              </a:pPr>
              <a:r>
                <a:rPr lang="pt-BR" sz="1200" spc="100" dirty="0">
                  <a:solidFill>
                    <a:srgbClr val="004899"/>
                  </a:solidFill>
                  <a:latin typeface="AvenirNext LT Pro Regular" panose="020B0504020202020204" pitchFamily="34" charset="0"/>
                </a:rPr>
                <a:t>Türkçe ve İngilizce </a:t>
              </a:r>
              <a:r>
                <a:rPr lang="pt-BR" sz="1200" spc="100" dirty="0" smtClean="0">
                  <a:solidFill>
                    <a:srgbClr val="004899"/>
                  </a:solidFill>
                  <a:latin typeface="AvenirNext LT Pro Regular" panose="020B0504020202020204" pitchFamily="34" charset="0"/>
                </a:rPr>
                <a:t>iletişim</a:t>
              </a:r>
            </a:p>
            <a:p>
              <a:pPr algn="ctr">
                <a:lnSpc>
                  <a:spcPct val="150000"/>
                </a:lnSpc>
              </a:pPr>
              <a:r>
                <a:rPr lang="pt-BR" sz="1200" spc="100" dirty="0" smtClean="0">
                  <a:solidFill>
                    <a:srgbClr val="004899"/>
                  </a:solidFill>
                  <a:latin typeface="AvenirNext LT Pro Regular" panose="020B0504020202020204" pitchFamily="34" charset="0"/>
                </a:rPr>
                <a:t>Contact </a:t>
              </a:r>
              <a:r>
                <a:rPr lang="pt-BR" sz="1200" spc="100" dirty="0">
                  <a:solidFill>
                    <a:srgbClr val="004899"/>
                  </a:solidFill>
                  <a:latin typeface="AvenirNext LT Pro Regular" panose="020B0504020202020204" pitchFamily="34" charset="0"/>
                </a:rPr>
                <a:t>in Turkish and </a:t>
              </a:r>
              <a:r>
                <a:rPr lang="pt-BR" sz="1200" spc="100" dirty="0" smtClean="0">
                  <a:solidFill>
                    <a:srgbClr val="004899"/>
                  </a:solidFill>
                  <a:latin typeface="AvenirNext LT Pro Regular" panose="020B0504020202020204" pitchFamily="34" charset="0"/>
                </a:rPr>
                <a:t>English</a:t>
              </a:r>
              <a:endParaRPr lang="pt-BR" sz="1200" spc="100" dirty="0">
                <a:solidFill>
                  <a:srgbClr val="004899"/>
                </a:solidFill>
                <a:latin typeface="AvenirNext LT Pro Regular" panose="020B0504020202020204" pitchFamily="34" charset="0"/>
              </a:endParaRPr>
            </a:p>
          </p:txBody>
        </p:sp>
        <p:cxnSp>
          <p:nvCxnSpPr>
            <p:cNvPr id="12" name="Conector reto 11"/>
            <p:cNvCxnSpPr/>
            <p:nvPr/>
          </p:nvCxnSpPr>
          <p:spPr>
            <a:xfrm>
              <a:off x="5345907" y="73"/>
              <a:ext cx="0" cy="7559529"/>
            </a:xfrm>
            <a:prstGeom prst="line">
              <a:avLst/>
            </a:prstGeom>
            <a:ln>
              <a:solidFill>
                <a:schemeClr val="accent3">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13" name="Imagem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8739" y="6013686"/>
              <a:ext cx="967190" cy="1080000"/>
            </a:xfrm>
            <a:prstGeom prst="rect">
              <a:avLst/>
            </a:prstGeom>
          </p:spPr>
        </p:pic>
      </p:grpSp>
    </p:spTree>
    <p:extLst>
      <p:ext uri="{BB962C8B-B14F-4D97-AF65-F5344CB8AC3E}">
        <p14:creationId xmlns:p14="http://schemas.microsoft.com/office/powerpoint/2010/main" val="3682916961"/>
      </p:ext>
    </p:extLst>
  </p:cSld>
  <p:clrMapOvr>
    <a:masterClrMapping/>
  </p:clrMapOvr>
</p:sld>
</file>

<file path=ppt/theme/theme1.xml><?xml version="1.0" encoding="utf-8"?>
<a:theme xmlns:a="http://schemas.openxmlformats.org/drawingml/2006/main" name="Tema do Office">
  <a:themeElements>
    <a:clrScheme name="Tema do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o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5F0DCEEBC8A1F241BEE6AB5FEF9836C7" ma:contentTypeVersion="13" ma:contentTypeDescription="Crie um novo documento." ma:contentTypeScope="" ma:versionID="f40519d6658826cc2a0af0ef05225073">
  <xsd:schema xmlns:xsd="http://www.w3.org/2001/XMLSchema" xmlns:xs="http://www.w3.org/2001/XMLSchema" xmlns:p="http://schemas.microsoft.com/office/2006/metadata/properties" xmlns:ns2="5b5f3cac-30e6-4343-8ff9-ef13b9759b0a" xmlns:ns3="d72f38c8-9d45-418d-92dd-8a67773138de" targetNamespace="http://schemas.microsoft.com/office/2006/metadata/properties" ma:root="true" ma:fieldsID="ba1ad8a3aab49a6383bfe77ea28fe776" ns2:_="" ns3:_="">
    <xsd:import namespace="5b5f3cac-30e6-4343-8ff9-ef13b9759b0a"/>
    <xsd:import namespace="d72f38c8-9d45-418d-92dd-8a67773138de"/>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b5f3cac-30e6-4343-8ff9-ef13b9759b0a" elementFormDefault="qualified">
    <xsd:import namespace="http://schemas.microsoft.com/office/2006/documentManagement/types"/>
    <xsd:import namespace="http://schemas.microsoft.com/office/infopath/2007/PartnerControls"/>
    <xsd:element name="SharedWithUsers" ma:index="8" nillable="true" ma:displayName="Compartilhado com"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talhes de Compartilhado Com"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72f38c8-9d45-418d-92dd-8a67773138de"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ú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EC4781D-DBBD-45A7-A37E-F342290C354F}"/>
</file>

<file path=customXml/itemProps2.xml><?xml version="1.0" encoding="utf-8"?>
<ds:datastoreItem xmlns:ds="http://schemas.openxmlformats.org/officeDocument/2006/customXml" ds:itemID="{FE5CF647-1014-4DD8-9315-46E4AF1836F1}"/>
</file>

<file path=customXml/itemProps3.xml><?xml version="1.0" encoding="utf-8"?>
<ds:datastoreItem xmlns:ds="http://schemas.openxmlformats.org/officeDocument/2006/customXml" ds:itemID="{FB2C64C8-1C37-48E2-8F4E-24A4EAACFCDA}"/>
</file>

<file path=docProps/app.xml><?xml version="1.0" encoding="utf-8"?>
<Properties xmlns="http://schemas.openxmlformats.org/officeDocument/2006/extended-properties" xmlns:vt="http://schemas.openxmlformats.org/officeDocument/2006/docPropsVTypes">
  <Template>Office Theme</Template>
  <TotalTime>207</TotalTime>
  <Words>165</Words>
  <Application>Microsoft Office PowerPoint</Application>
  <PresentationFormat>Personalizar</PresentationFormat>
  <Paragraphs>16</Paragraphs>
  <Slides>2</Slides>
  <Notes>0</Notes>
  <HiddenSlides>0</HiddenSlides>
  <MMClips>0</MMClips>
  <ScaleCrop>false</ScaleCrop>
  <HeadingPairs>
    <vt:vector size="6" baseType="variant">
      <vt:variant>
        <vt:lpstr>Fontes usadas</vt:lpstr>
      </vt:variant>
      <vt:variant>
        <vt:i4>5</vt:i4>
      </vt:variant>
      <vt:variant>
        <vt:lpstr>Tema</vt:lpstr>
      </vt:variant>
      <vt:variant>
        <vt:i4>1</vt:i4>
      </vt:variant>
      <vt:variant>
        <vt:lpstr>Títulos de slides</vt:lpstr>
      </vt:variant>
      <vt:variant>
        <vt:i4>2</vt:i4>
      </vt:variant>
    </vt:vector>
  </HeadingPairs>
  <TitlesOfParts>
    <vt:vector size="8" baseType="lpstr">
      <vt:lpstr>Arial</vt:lpstr>
      <vt:lpstr>Calibri Light</vt:lpstr>
      <vt:lpstr>AvenirNext LT Pro Regular</vt:lpstr>
      <vt:lpstr>AvenirNext LT Pro Bold</vt:lpstr>
      <vt:lpstr>Calibri</vt:lpstr>
      <vt:lpstr>Tema do Office</vt:lpstr>
      <vt:lpstr>Apresentação do PowerPoint</vt:lpstr>
      <vt:lpstr>Apresentação do PowerPoint</vt:lpstr>
    </vt:vector>
  </TitlesOfParts>
  <Company>SRV-SCCM2</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Leonardo de Oliveira Andrade</dc:creator>
  <cp:lastModifiedBy>Anderson Crystiano de Araujo Rocha</cp:lastModifiedBy>
  <cp:revision>34</cp:revision>
  <dcterms:created xsi:type="dcterms:W3CDTF">2021-04-09T18:42:33Z</dcterms:created>
  <dcterms:modified xsi:type="dcterms:W3CDTF">2021-06-22T17:06:16Z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0x0101005F0DCEEBC8A1F241BEE6AB5FEF9836C7</vt:lpwstr>
  </property>
</Properties>
</file>