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10691813" cy="7559675"/>
  <p:notesSz cx="6858000" cy="9144000"/>
  <p:embeddedFontLst>
    <p:embeddedFont>
      <p:font typeface="AvenirNext LT Pro Bold" panose="020B0804020202020204" pitchFamily="34" charset="0"/>
      <p:bold r:id="rId4"/>
    </p:embeddedFont>
    <p:embeddedFont>
      <p:font typeface="AvenirNext LT Pro Regular" panose="020B050402020202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6473" autoAdjust="0"/>
  </p:normalViewPr>
  <p:slideViewPr>
    <p:cSldViewPr snapToGrid="0">
      <p:cViewPr>
        <p:scale>
          <a:sx n="100" d="100"/>
          <a:sy n="100" d="100"/>
        </p:scale>
        <p:origin x="169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7559675"/>
            <a:chOff x="0" y="0"/>
            <a:chExt cx="10691813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91813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5907" y="988060"/>
              <a:ext cx="5345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/>
                </a:rPr>
                <a:t>道德热线</a:t>
              </a:r>
              <a:endParaRPr lang="pt-BR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5907" y="1929811"/>
              <a:ext cx="53459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/>
                <a:t>全天</a:t>
              </a:r>
              <a:r>
                <a:rPr lang="en-US" sz="1600" b="1" dirty="0"/>
                <a:t>24</a:t>
              </a:r>
              <a:r>
                <a:rPr lang="zh-CN" altLang="en-US" sz="1600" b="1" dirty="0"/>
                <a:t>小时 </a:t>
              </a:r>
              <a:r>
                <a:rPr lang="en-US" sz="1600" b="1" dirty="0">
                  <a:latin typeface="AvenirNext LT Pro Bold" panose="020B0804020202020204" pitchFamily="34" charset="0"/>
                </a:rPr>
                <a:t>•</a:t>
              </a:r>
              <a:r>
                <a:rPr lang="zh-CN" altLang="en-US" sz="1600" b="1" dirty="0"/>
                <a:t>一年</a:t>
              </a:r>
              <a:r>
                <a:rPr lang="en-US" sz="1600" b="1" dirty="0"/>
                <a:t>365</a:t>
              </a:r>
              <a:r>
                <a:rPr lang="zh-CN" altLang="en-US" sz="1600" b="1" dirty="0"/>
                <a:t>天</a:t>
              </a:r>
              <a:endParaRPr lang="pt-BR" sz="1600" b="1" dirty="0">
                <a:latin typeface="AvenirNext LT Pro Bold" panose="020B08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47414" y="470342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</a:rPr>
                <a:t>任何时间</a:t>
              </a:r>
              <a:endParaRPr lang="pt-BR" sz="2800" b="1" spc="70" dirty="0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833125" y="516142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任何地方</a:t>
              </a:r>
              <a:endParaRPr lang="pt-BR" sz="28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833125" y="56130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我们都能</a:t>
              </a:r>
              <a:endParaRPr lang="pt-BR" sz="28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833125" y="6061362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接听到你的来电</a:t>
              </a:r>
              <a:endParaRPr lang="pt-BR" sz="28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54040" y="1229624"/>
              <a:ext cx="4237828" cy="3298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如果你发现自己在工作中遇到有关道德方面的问题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道德热线将为你提供相关服务。您可以报告严重的问题，如涉嫌贿赂、欺诈、洗钱风险、会计违规、反垄断违规、滥用资产和资源、利益冲突、滥用礼品和娱乐招待、披露敏感信息、歧视、报复、威胁、道德或性骚扰或类似情况。任何涉嫌违反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Brink's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道德规范的行为都应通过道德热线进行举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报。</a:t>
              </a:r>
              <a:endParaRPr lang="pt-BR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695303" y="5820111"/>
              <a:ext cx="3882956" cy="1446550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100" b="1" dirty="0">
                  <a:solidFill>
                    <a:srgbClr val="002060"/>
                  </a:solidFill>
                  <a:latin typeface="AvenirNext LT Pro Regular" panose="020B0504020202020204"/>
                </a:rPr>
                <a:t>道德热线由一家独立的公司运营。</a:t>
              </a:r>
              <a:endParaRPr lang="en-US" altLang="zh-CN" sz="1100" b="1" dirty="0">
                <a:solidFill>
                  <a:srgbClr val="002060"/>
                </a:solidFill>
                <a:latin typeface="AvenirNext LT Pro Regular" panose="020B0504020202020204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100" b="1" dirty="0">
                  <a:solidFill>
                    <a:srgbClr val="002060"/>
                  </a:solidFill>
                  <a:latin typeface="AvenirNext LT Pro Regular" panose="020B0504020202020204"/>
                </a:rPr>
                <a:t>您可以相信，</a:t>
              </a:r>
              <a:r>
                <a:rPr lang="en-US" sz="1100" b="1" dirty="0" smtClean="0">
                  <a:solidFill>
                    <a:srgbClr val="002060"/>
                  </a:solidFill>
                  <a:latin typeface="AvenirNext LT Pro Regular" panose="020B0504020202020204"/>
                </a:rPr>
                <a:t>Brink's</a:t>
              </a:r>
              <a:r>
                <a:rPr lang="zh-CN" altLang="en-US" sz="1100" b="1" dirty="0">
                  <a:solidFill>
                    <a:srgbClr val="002060"/>
                  </a:solidFill>
                  <a:latin typeface="AvenirNext LT Pro Regular" panose="020B0504020202020204"/>
                </a:rPr>
                <a:t>道德与合规小组会对所有提出</a:t>
              </a:r>
              <a:endParaRPr lang="en-US" altLang="zh-CN" sz="1100" b="1" dirty="0">
                <a:solidFill>
                  <a:srgbClr val="002060"/>
                </a:solidFill>
                <a:latin typeface="AvenirNext LT Pro Regular" panose="020B0504020202020204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100" b="1" dirty="0">
                  <a:solidFill>
                    <a:srgbClr val="002060"/>
                  </a:solidFill>
                  <a:latin typeface="AvenirNext LT Pro Regular" panose="020B0504020202020204"/>
                </a:rPr>
                <a:t>的问题及信息进行保密处理。你也可以放心，如果你想提交一份匿名报告，你的身份信息也不会提供给</a:t>
              </a:r>
              <a:r>
                <a:rPr lang="en-US" sz="1100" b="1" dirty="0" smtClean="0">
                  <a:solidFill>
                    <a:srgbClr val="002060"/>
                  </a:solidFill>
                  <a:latin typeface="AvenirNext LT Pro Regular" panose="020B0504020202020204"/>
                </a:rPr>
                <a:t>Brink's</a:t>
              </a:r>
              <a:r>
                <a:rPr lang="zh-CN" altLang="en-US" sz="1100" b="1" dirty="0">
                  <a:solidFill>
                    <a:srgbClr val="002060"/>
                  </a:solidFill>
                  <a:latin typeface="AvenirNext LT Pro Regular" panose="020B0504020202020204"/>
                </a:rPr>
                <a:t>。</a:t>
              </a:r>
              <a:endParaRPr lang="pt-BR" sz="1100" b="1" dirty="0">
                <a:solidFill>
                  <a:srgbClr val="002060"/>
                </a:solidFill>
                <a:latin typeface="AvenirNext LT Pro Regular" panose="020B0504020202020204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6132217" y="4135163"/>
              <a:ext cx="3855041" cy="785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对于你提出的担忧及问题，将会得到保密。你将受到保护，不受报复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289675" y="3065291"/>
              <a:ext cx="3527426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pt-BR" sz="4000" spc="-50" dirty="0">
                  <a:solidFill>
                    <a:srgbClr val="004899"/>
                  </a:solidFill>
                  <a:latin typeface="AvenirNext LT Pro Bold" panose="020B0804020202020204"/>
                </a:rPr>
                <a:t>400 661 2084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345906" y="5104460"/>
              <a:ext cx="5345906" cy="889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00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粤语，英语和普通话联系</a:t>
              </a:r>
              <a:endParaRPr lang="en-US" altLang="zh-CN" sz="1200" spc="100" dirty="0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200" spc="100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Cantonese, English and Mandarin</a:t>
              </a:r>
            </a:p>
            <a:p>
              <a:pPr algn="ctr">
                <a:lnSpc>
                  <a:spcPct val="150000"/>
                </a:lnSpc>
              </a:pPr>
              <a:r>
                <a:rPr lang="zh-TW" altLang="en-US" sz="1200" spc="100" dirty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粵語，英語和普通話聯繫</a:t>
              </a:r>
              <a:endParaRPr lang="pt-BR" sz="1200" spc="100" dirty="0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790" y="6192643"/>
              <a:ext cx="967190" cy="1080000"/>
            </a:xfrm>
            <a:prstGeom prst="rect">
              <a:avLst/>
            </a:prstGeom>
          </p:spPr>
        </p:pic>
        <p:cxnSp>
          <p:nvCxnSpPr>
            <p:cNvPr id="13" name="Conector reto 12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68E329-2DC9-4994-A2F8-C65A547A39ED}"/>
</file>

<file path=customXml/itemProps2.xml><?xml version="1.0" encoding="utf-8"?>
<ds:datastoreItem xmlns:ds="http://schemas.openxmlformats.org/officeDocument/2006/customXml" ds:itemID="{BE604F10-5D08-4C19-BFED-1E0A1838E42F}"/>
</file>

<file path=customXml/itemProps3.xml><?xml version="1.0" encoding="utf-8"?>
<ds:datastoreItem xmlns:ds="http://schemas.openxmlformats.org/officeDocument/2006/customXml" ds:itemID="{B7E890EA-22C8-46A9-8CB8-18B442AC036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328</Words>
  <Application>Microsoft Office PowerPoint</Application>
  <PresentationFormat>Personalizar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AvenirNext LT Pro Bold</vt:lpstr>
      <vt:lpstr>Arial</vt:lpstr>
      <vt:lpstr>AvenirNext LT Pro Regular</vt:lpstr>
      <vt:lpstr>Calibri Light</vt:lpstr>
      <vt:lpstr>等线</vt:lpstr>
      <vt:lpstr>新細明體</vt:lpstr>
      <vt:lpstr>Calibri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37</cp:revision>
  <dcterms:created xsi:type="dcterms:W3CDTF">2021-04-09T18:42:33Z</dcterms:created>
  <dcterms:modified xsi:type="dcterms:W3CDTF">2021-06-22T16:58:29Z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