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18" autoAdjust="0"/>
    <p:restoredTop sz="96453" autoAdjust="0"/>
  </p:normalViewPr>
  <p:slideViewPr>
    <p:cSldViewPr snapToGrid="0">
      <p:cViewPr varScale="1">
        <p:scale>
          <a:sx n="28" d="100"/>
          <a:sy n="28" d="100"/>
        </p:scale>
        <p:origin x="2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224AF2E7-712F-4C02-8329-3EE195E698B0}"/>
    <pc:docChg chg="modSld">
      <pc:chgData name="Pamela McCloud" userId="73b4b836-8331-41af-a755-0ca49410e3b4" providerId="ADAL" clId="{224AF2E7-712F-4C02-8329-3EE195E698B0}" dt="2023-12-30T22:21:21.932" v="0"/>
      <pc:docMkLst>
        <pc:docMk/>
      </pc:docMkLst>
      <pc:sldChg chg="addSp modSp">
        <pc:chgData name="Pamela McCloud" userId="73b4b836-8331-41af-a755-0ca49410e3b4" providerId="ADAL" clId="{224AF2E7-712F-4C02-8329-3EE195E698B0}" dt="2023-12-30T22:21:21.932" v="0"/>
        <pc:sldMkLst>
          <pc:docMk/>
          <pc:sldMk cId="3581906436" sldId="256"/>
        </pc:sldMkLst>
        <pc:spChg chg="add mod">
          <ac:chgData name="Pamela McCloud" userId="73b4b836-8331-41af-a755-0ca49410e3b4" providerId="ADAL" clId="{224AF2E7-712F-4C02-8329-3EE195E698B0}" dt="2023-12-30T22:21:21.932" v="0"/>
          <ac:spMkLst>
            <pc:docMk/>
            <pc:sldMk cId="3581906436" sldId="256"/>
            <ac:spMk id="2" creationId="{F4651D3F-A33A-5A66-ADD0-B96F6E99AE65}"/>
          </ac:spMkLst>
        </pc:spChg>
      </pc:sldChg>
    </pc:docChg>
  </pc:docChgLst>
  <pc:docChgLst>
    <pc:chgData name="Pamela McCloud" userId="S::pmccloud@brinks.com::73b4b836-8331-41af-a755-0ca49410e3b4" providerId="AD" clId="Web-{12A0C59F-301C-B000-D7DE-EDA5C3F493F4}"/>
    <pc:docChg chg="modSld">
      <pc:chgData name="Pamela McCloud" userId="S::pmccloud@brinks.com::73b4b836-8331-41af-a755-0ca49410e3b4" providerId="AD" clId="Web-{12A0C59F-301C-B000-D7DE-EDA5C3F493F4}" dt="2021-05-07T17:17:19.845" v="3" actId="1076"/>
      <pc:docMkLst>
        <pc:docMk/>
      </pc:docMkLst>
      <pc:sldChg chg="modSp">
        <pc:chgData name="Pamela McCloud" userId="S::pmccloud@brinks.com::73b4b836-8331-41af-a755-0ca49410e3b4" providerId="AD" clId="Web-{12A0C59F-301C-B000-D7DE-EDA5C3F493F4}" dt="2021-05-07T17:17:19.845" v="3" actId="1076"/>
        <pc:sldMkLst>
          <pc:docMk/>
          <pc:sldMk cId="3581906436" sldId="256"/>
        </pc:sldMkLst>
        <pc:picChg chg="mod">
          <ac:chgData name="Pamela McCloud" userId="S::pmccloud@brinks.com::73b4b836-8331-41af-a755-0ca49410e3b4" providerId="AD" clId="Web-{12A0C59F-301C-B000-D7DE-EDA5C3F493F4}" dt="2021-05-07T17:17:19.845" v="3" actId="1076"/>
          <ac:picMkLst>
            <pc:docMk/>
            <pc:sldMk cId="3581906436" sldId="256"/>
            <ac:picMk id="19" creationId="{00000000-0000-0000-0000-000000000000}"/>
          </ac:picMkLst>
        </pc:picChg>
      </pc:sldChg>
    </pc:docChg>
  </pc:docChgLst>
  <pc:docChgLst>
    <pc:chgData name="Pamela McCloud" userId="S::pmccloud@brinks.com::73b4b836-8331-41af-a755-0ca49410e3b4" providerId="AD" clId="Web-{28A0C59F-10C0-B000-D7DE-E08A9DE2901C}"/>
    <pc:docChg chg="modSld">
      <pc:chgData name="Pamela McCloud" userId="S::pmccloud@brinks.com::73b4b836-8331-41af-a755-0ca49410e3b4" providerId="AD" clId="Web-{28A0C59F-10C0-B000-D7DE-E08A9DE2901C}" dt="2021-05-07T17:17:53.927" v="0" actId="1076"/>
      <pc:docMkLst>
        <pc:docMk/>
      </pc:docMkLst>
      <pc:sldChg chg="modSp">
        <pc:chgData name="Pamela McCloud" userId="S::pmccloud@brinks.com::73b4b836-8331-41af-a755-0ca49410e3b4" providerId="AD" clId="Web-{28A0C59F-10C0-B000-D7DE-E08A9DE2901C}" dt="2021-05-07T17:17:53.927" v="0" actId="1076"/>
        <pc:sldMkLst>
          <pc:docMk/>
          <pc:sldMk cId="3581906436" sldId="256"/>
        </pc:sldMkLst>
        <pc:picChg chg="mod">
          <ac:chgData name="Pamela McCloud" userId="S::pmccloud@brinks.com::73b4b836-8331-41af-a755-0ca49410e3b4" providerId="AD" clId="Web-{28A0C59F-10C0-B000-D7DE-E08A9DE2901C}" dt="2021-05-07T17:17:53.927" v="0" actId="1076"/>
          <ac:picMkLst>
            <pc:docMk/>
            <pc:sldMk cId="3581906436" sldId="256"/>
            <ac:picMk id="19"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69060"/>
            <a:ext cx="10691470"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p>
        </p:txBody>
      </p:sp>
      <p:sp>
        <p:nvSpPr>
          <p:cNvPr id="8" name="CaixaDeTexto 7"/>
          <p:cNvSpPr txBox="1"/>
          <p:nvPr/>
        </p:nvSpPr>
        <p:spPr>
          <a:xfrm>
            <a:off x="8400156" y="6517499"/>
            <a:ext cx="1551386" cy="492443"/>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600" dirty="0">
                <a:latin typeface="AvenirNext LT Pro Bold" panose="020B0804020202020204" pitchFamily="34" charset="0"/>
              </a:rPr>
              <a:t>anytime</a:t>
            </a:r>
          </a:p>
        </p:txBody>
      </p:sp>
      <p:sp>
        <p:nvSpPr>
          <p:cNvPr id="9" name="CaixaDeTexto 8"/>
          <p:cNvSpPr txBox="1"/>
          <p:nvPr/>
        </p:nvSpPr>
        <p:spPr>
          <a:xfrm>
            <a:off x="8356842" y="7000745"/>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anywhere</a:t>
            </a:r>
          </a:p>
        </p:txBody>
      </p:sp>
      <p:sp>
        <p:nvSpPr>
          <p:cNvPr id="10" name="CaixaDeTexto 9"/>
          <p:cNvSpPr txBox="1"/>
          <p:nvPr/>
        </p:nvSpPr>
        <p:spPr>
          <a:xfrm>
            <a:off x="8048377" y="7362695"/>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we are here</a:t>
            </a:r>
          </a:p>
        </p:txBody>
      </p:sp>
      <p:sp>
        <p:nvSpPr>
          <p:cNvPr id="11" name="CaixaDeTexto 10"/>
          <p:cNvSpPr txBox="1"/>
          <p:nvPr/>
        </p:nvSpPr>
        <p:spPr>
          <a:xfrm>
            <a:off x="7661962" y="7724645"/>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to listen to you</a:t>
            </a:r>
          </a:p>
        </p:txBody>
      </p:sp>
      <p:sp>
        <p:nvSpPr>
          <p:cNvPr id="13" name="CaixaDeTexto 12"/>
          <p:cNvSpPr txBox="1"/>
          <p:nvPr/>
        </p:nvSpPr>
        <p:spPr>
          <a:xfrm>
            <a:off x="0" y="13399770"/>
            <a:ext cx="10691470" cy="430887"/>
          </a:xfrm>
          <a:prstGeom prst="rect">
            <a:avLst/>
          </a:prstGeom>
          <a:noFill/>
        </p:spPr>
        <p:txBody>
          <a:bodyPr wrap="square" lIns="396000" rIns="396000" rtlCol="0">
            <a:spAutoFit/>
          </a:bodyPr>
          <a:lstStyle/>
          <a:p>
            <a:pPr algn="ctr"/>
            <a:r>
              <a:rPr lang="en-US" sz="1100" dirty="0">
                <a:solidFill>
                  <a:schemeClr val="accent1">
                    <a:lumMod val="75000"/>
                  </a:schemeClr>
                </a:solidFill>
                <a:latin typeface="AvenirNext LT Pro Regular" panose="020B05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14" name="CaixaDeTexto 13"/>
          <p:cNvSpPr txBox="1"/>
          <p:nvPr/>
        </p:nvSpPr>
        <p:spPr>
          <a:xfrm>
            <a:off x="0" y="2862598"/>
            <a:ext cx="10691813" cy="523220"/>
          </a:xfrm>
          <a:prstGeom prst="rect">
            <a:avLst/>
          </a:prstGeom>
          <a:noFill/>
        </p:spPr>
        <p:txBody>
          <a:bodyPr wrap="square" rtlCol="0">
            <a:spAutoFit/>
          </a:bodyPr>
          <a:lstStyle/>
          <a:p>
            <a:pPr algn="ctr"/>
            <a:r>
              <a:rPr lang="en-US" sz="2800" spc="70" dirty="0">
                <a:latin typeface="AvenirNext LT Pro Bold" panose="020B0804020202020204" pitchFamily="34" charset="0"/>
              </a:rPr>
              <a:t>24 Hours A Day • 365 Days A Year</a:t>
            </a:r>
          </a:p>
        </p:txBody>
      </p:sp>
      <p:sp>
        <p:nvSpPr>
          <p:cNvPr id="15" name="CaixaDeTexto 14"/>
          <p:cNvSpPr txBox="1"/>
          <p:nvPr/>
        </p:nvSpPr>
        <p:spPr>
          <a:xfrm>
            <a:off x="6159756" y="10489576"/>
            <a:ext cx="3110146"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Raise your concerns confidentially</a:t>
            </a:r>
          </a:p>
        </p:txBody>
      </p:sp>
      <p:sp>
        <p:nvSpPr>
          <p:cNvPr id="16" name="CaixaDeTexto 15"/>
          <p:cNvSpPr txBox="1"/>
          <p:nvPr/>
        </p:nvSpPr>
        <p:spPr>
          <a:xfrm>
            <a:off x="5945756" y="10843221"/>
            <a:ext cx="3538148"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You will be protected against retaliation</a:t>
            </a:r>
          </a:p>
        </p:txBody>
      </p:sp>
      <p:sp>
        <p:nvSpPr>
          <p:cNvPr id="17" name="CaixaDeTexto 16"/>
          <p:cNvSpPr txBox="1"/>
          <p:nvPr/>
        </p:nvSpPr>
        <p:spPr>
          <a:xfrm>
            <a:off x="5677111" y="9436376"/>
            <a:ext cx="3963469" cy="615553"/>
          </a:xfrm>
          <a:prstGeom prst="rect">
            <a:avLst/>
          </a:prstGeom>
          <a:noFill/>
        </p:spPr>
        <p:txBody>
          <a:bodyPr wrap="square" rtlCol="0">
            <a:spAutoFit/>
          </a:bodyPr>
          <a:lstStyle/>
          <a:p>
            <a:pPr algn="ctr"/>
            <a:r>
              <a:rPr lang="en-US" sz="3400" spc="-100" dirty="0">
                <a:solidFill>
                  <a:srgbClr val="004899"/>
                </a:solidFill>
                <a:latin typeface="AvenirNext LT Pro Bold" panose="020B0804020202020204" pitchFamily="34" charset="0"/>
              </a:rPr>
              <a:t>+1 877 275 4585</a:t>
            </a:r>
          </a:p>
        </p:txBody>
      </p:sp>
      <p:sp>
        <p:nvSpPr>
          <p:cNvPr id="18" name="Retângulo 17"/>
          <p:cNvSpPr/>
          <p:nvPr/>
        </p:nvSpPr>
        <p:spPr>
          <a:xfrm>
            <a:off x="1" y="12905271"/>
            <a:ext cx="10691470" cy="523220"/>
          </a:xfrm>
          <a:prstGeom prst="rect">
            <a:avLst/>
          </a:prstGeom>
        </p:spPr>
        <p:txBody>
          <a:bodyPr wrap="square">
            <a:spAutoFit/>
          </a:bodyPr>
          <a:lstStyle/>
          <a:p>
            <a:pPr algn="ctr">
              <a:lnSpc>
                <a:spcPct val="200000"/>
              </a:lnSpc>
            </a:pPr>
            <a:r>
              <a:rPr lang="en-US" sz="1400" b="1" dirty="0">
                <a:solidFill>
                  <a:srgbClr val="004899"/>
                </a:solidFill>
                <a:latin typeface="AvenirNext LT Pro Regular" panose="020B0504020202020204" pitchFamily="34" charset="0"/>
              </a:rPr>
              <a:t>Contact in English, Spanish and French  |  </a:t>
            </a:r>
            <a:r>
              <a:rPr lang="fr-FR" sz="1400" b="1" dirty="0">
                <a:solidFill>
                  <a:srgbClr val="004899"/>
                </a:solidFill>
                <a:latin typeface="AvenirNext LT Pro Regular" panose="020B0504020202020204" pitchFamily="34" charset="0"/>
              </a:rPr>
              <a:t>Contact en anglais, espagnol et français  </a:t>
            </a:r>
            <a:r>
              <a:rPr lang="en-US" sz="1400" b="1" dirty="0">
                <a:solidFill>
                  <a:srgbClr val="004899"/>
                </a:solidFill>
                <a:latin typeface="AvenirNext LT Pro Regular" panose="020B0504020202020204" pitchFamily="34" charset="0"/>
              </a:rPr>
              <a:t>|  </a:t>
            </a:r>
            <a:r>
              <a:rPr lang="es-419" sz="1400" b="1" dirty="0">
                <a:solidFill>
                  <a:srgbClr val="004899"/>
                </a:solidFill>
                <a:latin typeface="AvenirNext LT Pro Regular" panose="020B0504020202020204" pitchFamily="34" charset="0"/>
              </a:rPr>
              <a:t>Contacto en inglés, español y francés</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964" y="8452282"/>
            <a:ext cx="743184" cy="829869"/>
          </a:xfrm>
          <a:prstGeom prst="rect">
            <a:avLst/>
          </a:prstGeom>
        </p:spPr>
      </p:pic>
      <p:sp>
        <p:nvSpPr>
          <p:cNvPr id="20" name="CaixaDeTexto 19"/>
          <p:cNvSpPr txBox="1"/>
          <p:nvPr/>
        </p:nvSpPr>
        <p:spPr>
          <a:xfrm>
            <a:off x="638174" y="9003271"/>
            <a:ext cx="4562960" cy="36189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venirNext LT Pro Regular" panose="020B0504020202020204" pitchFamily="34" charset="0"/>
              </a:rPr>
              <a:t>If you find yourself faced with an ethical dilemma</a:t>
            </a:r>
            <a:r>
              <a:rPr lang="en-US" sz="1500" dirty="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sp>
        <p:nvSpPr>
          <p:cNvPr id="2" name="CaixaDeTexto 5">
            <a:extLst>
              <a:ext uri="{FF2B5EF4-FFF2-40B4-BE49-F238E27FC236}">
                <a16:creationId xmlns:a16="http://schemas.microsoft.com/office/drawing/2014/main" id="{F4651D3F-A33A-5A66-ADD0-B96F6E99AE65}"/>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049E6C-B523-4FE8-9A07-7E5171262FB9}"/>
</file>

<file path=customXml/itemProps2.xml><?xml version="1.0" encoding="utf-8"?>
<ds:datastoreItem xmlns:ds="http://schemas.openxmlformats.org/officeDocument/2006/customXml" ds:itemID="{AD812D1E-F47E-404E-B4B5-8E3E0B4D6CC1}">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3.xml><?xml version="1.0" encoding="utf-8"?>
<ds:datastoreItem xmlns:ds="http://schemas.openxmlformats.org/officeDocument/2006/customXml" ds:itemID="{C44CD0C6-21D0-49D9-AFCF-E9E43A5087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220</TotalTime>
  <Words>200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36</cp:revision>
  <dcterms:created xsi:type="dcterms:W3CDTF">2021-04-09T18:42:33Z</dcterms:created>
  <dcterms:modified xsi:type="dcterms:W3CDTF">2023-12-30T22:21:25Z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