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18" autoAdjust="0"/>
    <p:restoredTop sz="96453" autoAdjust="0"/>
  </p:normalViewPr>
  <p:slideViewPr>
    <p:cSldViewPr snapToGrid="0">
      <p:cViewPr varScale="1">
        <p:scale>
          <a:sx n="28" d="100"/>
          <a:sy n="28" d="100"/>
        </p:scale>
        <p:origin x="2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S::pmccloud@brinks.com::73b4b836-8331-41af-a755-0ca49410e3b4" providerId="AD" clId="Web-{12A0C59F-301C-B000-D7DE-EDA5C3F493F4}"/>
    <pc:docChg chg="modSld">
      <pc:chgData name="Pamela McCloud" userId="S::pmccloud@brinks.com::73b4b836-8331-41af-a755-0ca49410e3b4" providerId="AD" clId="Web-{12A0C59F-301C-B000-D7DE-EDA5C3F493F4}" dt="2021-05-07T17:17:19.845" v="3" actId="1076"/>
      <pc:docMkLst>
        <pc:docMk/>
      </pc:docMkLst>
      <pc:sldChg chg="modSp">
        <pc:chgData name="Pamela McCloud" userId="S::pmccloud@brinks.com::73b4b836-8331-41af-a755-0ca49410e3b4" providerId="AD" clId="Web-{12A0C59F-301C-B000-D7DE-EDA5C3F493F4}" dt="2021-05-07T17:17:19.845" v="3" actId="1076"/>
        <pc:sldMkLst>
          <pc:docMk/>
          <pc:sldMk cId="3581906436" sldId="256"/>
        </pc:sldMkLst>
        <pc:picChg chg="mod">
          <ac:chgData name="Pamela McCloud" userId="S::pmccloud@brinks.com::73b4b836-8331-41af-a755-0ca49410e3b4" providerId="AD" clId="Web-{12A0C59F-301C-B000-D7DE-EDA5C3F493F4}" dt="2021-05-07T17:17:19.845" v="3" actId="1076"/>
          <ac:picMkLst>
            <pc:docMk/>
            <pc:sldMk cId="3581906436" sldId="256"/>
            <ac:picMk id="19" creationId="{00000000-0000-0000-0000-000000000000}"/>
          </ac:picMkLst>
        </pc:picChg>
      </pc:sldChg>
    </pc:docChg>
  </pc:docChgLst>
  <pc:docChgLst>
    <pc:chgData name="Pamela McCloud" userId="73b4b836-8331-41af-a755-0ca49410e3b4" providerId="ADAL" clId="{49F96752-1562-4FEE-BCF0-243B672D4E02}"/>
    <pc:docChg chg="modSld">
      <pc:chgData name="Pamela McCloud" userId="73b4b836-8331-41af-a755-0ca49410e3b4" providerId="ADAL" clId="{49F96752-1562-4FEE-BCF0-243B672D4E02}" dt="2023-12-30T22:20:39.117" v="0"/>
      <pc:docMkLst>
        <pc:docMk/>
      </pc:docMkLst>
      <pc:sldChg chg="addSp modSp">
        <pc:chgData name="Pamela McCloud" userId="73b4b836-8331-41af-a755-0ca49410e3b4" providerId="ADAL" clId="{49F96752-1562-4FEE-BCF0-243B672D4E02}" dt="2023-12-30T22:20:39.117" v="0"/>
        <pc:sldMkLst>
          <pc:docMk/>
          <pc:sldMk cId="3581906436" sldId="256"/>
        </pc:sldMkLst>
        <pc:spChg chg="add mod">
          <ac:chgData name="Pamela McCloud" userId="73b4b836-8331-41af-a755-0ca49410e3b4" providerId="ADAL" clId="{49F96752-1562-4FEE-BCF0-243B672D4E02}" dt="2023-12-30T22:20:39.117" v="0"/>
          <ac:spMkLst>
            <pc:docMk/>
            <pc:sldMk cId="3581906436" sldId="256"/>
            <ac:spMk id="4" creationId="{541447AD-07EE-4021-A6FA-2F357E968855}"/>
          </ac:spMkLst>
        </pc:spChg>
      </pc:sldChg>
    </pc:docChg>
  </pc:docChgLst>
  <pc:docChgLst>
    <pc:chgData name="Pamela McCloud" userId="S::pmccloud@brinks.com::73b4b836-8331-41af-a755-0ca49410e3b4" providerId="AD" clId="Web-{28A0C59F-10C0-B000-D7DE-E08A9DE2901C}"/>
    <pc:docChg chg="modSld">
      <pc:chgData name="Pamela McCloud" userId="S::pmccloud@brinks.com::73b4b836-8331-41af-a755-0ca49410e3b4" providerId="AD" clId="Web-{28A0C59F-10C0-B000-D7DE-E08A9DE2901C}" dt="2021-05-07T17:17:53.927" v="0" actId="1076"/>
      <pc:docMkLst>
        <pc:docMk/>
      </pc:docMkLst>
      <pc:sldChg chg="modSp">
        <pc:chgData name="Pamela McCloud" userId="S::pmccloud@brinks.com::73b4b836-8331-41af-a755-0ca49410e3b4" providerId="AD" clId="Web-{28A0C59F-10C0-B000-D7DE-E08A9DE2901C}" dt="2021-05-07T17:17:53.927" v="0" actId="1076"/>
        <pc:sldMkLst>
          <pc:docMk/>
          <pc:sldMk cId="3581906436" sldId="256"/>
        </pc:sldMkLst>
        <pc:picChg chg="mod">
          <ac:chgData name="Pamela McCloud" userId="S::pmccloud@brinks.com::73b4b836-8331-41af-a755-0ca49410e3b4" providerId="AD" clId="Web-{28A0C59F-10C0-B000-D7DE-E08A9DE2901C}" dt="2021-05-07T17:17:53.927" v="0" actId="1076"/>
          <ac:picMkLst>
            <pc:docMk/>
            <pc:sldMk cId="3581906436" sldId="256"/>
            <ac:picMk id="19"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33500"/>
              <a:ext cx="10691470" cy="1569660"/>
            </a:xfrm>
            <a:prstGeom prst="rect">
              <a:avLst/>
            </a:prstGeom>
            <a:noFill/>
          </p:spPr>
          <p:txBody>
            <a:bodyPr wrap="square" rtlCol="0">
              <a:spAutoFit/>
            </a:bodyPr>
            <a:lstStyle/>
            <a:p>
              <a:pPr algn="ctr"/>
              <a:r>
                <a:rPr lang="en-US" sz="9300" dirty="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p>
          </p:txBody>
        </p:sp>
        <p:sp>
          <p:nvSpPr>
            <p:cNvPr id="8" name="CaixaDeTexto 7"/>
            <p:cNvSpPr txBox="1"/>
            <p:nvPr/>
          </p:nvSpPr>
          <p:spPr>
            <a:xfrm>
              <a:off x="8397775" y="6510356"/>
              <a:ext cx="1551387" cy="492443"/>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sz="2600" dirty="0">
                  <a:latin typeface="AvenirNext LT Pro Bold" panose="020B0804020202020204" pitchFamily="34" charset="0"/>
                </a:rPr>
                <a:t>anytime</a:t>
              </a:r>
            </a:p>
          </p:txBody>
        </p:sp>
        <p:sp>
          <p:nvSpPr>
            <p:cNvPr id="9" name="CaixaDeTexto 8"/>
            <p:cNvSpPr txBox="1"/>
            <p:nvPr/>
          </p:nvSpPr>
          <p:spPr>
            <a:xfrm>
              <a:off x="8366366" y="6998364"/>
              <a:ext cx="1583126"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anywhere</a:t>
              </a:r>
            </a:p>
          </p:txBody>
        </p:sp>
        <p:sp>
          <p:nvSpPr>
            <p:cNvPr id="10" name="CaixaDeTexto 9"/>
            <p:cNvSpPr txBox="1"/>
            <p:nvPr/>
          </p:nvSpPr>
          <p:spPr>
            <a:xfrm>
              <a:off x="8053139" y="7341266"/>
              <a:ext cx="1896353"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we are here</a:t>
              </a:r>
            </a:p>
          </p:txBody>
        </p:sp>
        <p:sp>
          <p:nvSpPr>
            <p:cNvPr id="11" name="CaixaDeTexto 10"/>
            <p:cNvSpPr txBox="1"/>
            <p:nvPr/>
          </p:nvSpPr>
          <p:spPr>
            <a:xfrm>
              <a:off x="7664341" y="7684168"/>
              <a:ext cx="2292294"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to listen to you</a:t>
              </a:r>
            </a:p>
          </p:txBody>
        </p:sp>
        <p:sp>
          <p:nvSpPr>
            <p:cNvPr id="13" name="CaixaDeTexto 12"/>
            <p:cNvSpPr txBox="1"/>
            <p:nvPr/>
          </p:nvSpPr>
          <p:spPr>
            <a:xfrm>
              <a:off x="1" y="13403580"/>
              <a:ext cx="10691812" cy="430887"/>
            </a:xfrm>
            <a:prstGeom prst="rect">
              <a:avLst/>
            </a:prstGeom>
            <a:noFill/>
          </p:spPr>
          <p:txBody>
            <a:bodyPr wrap="square" lIns="396000" rIns="396000" rtlCol="0">
              <a:spAutoFit/>
            </a:bodyPr>
            <a:lstStyle/>
            <a:p>
              <a:pPr algn="ctr"/>
              <a:r>
                <a:rPr lang="en-US" sz="1100" dirty="0">
                  <a:solidFill>
                    <a:schemeClr val="accent1">
                      <a:lumMod val="75000"/>
                    </a:schemeClr>
                  </a:solidFill>
                  <a:latin typeface="AvenirNext LT Pro Regular" panose="020B0504020202020204" pitchFamily="34" charset="0"/>
                </a:rPr>
                <a:t>The Ethics Hotline is operated by an independent company. You can be confident that all claims are treated confidentially by the Brink’s Ethics &amp; Compliance Group. You can also rest assured that if you would like to file an anonymous report, your identifying information will not be provided to Brink’s.</a:t>
              </a:r>
            </a:p>
          </p:txBody>
        </p:sp>
        <p:sp>
          <p:nvSpPr>
            <p:cNvPr id="14" name="CaixaDeTexto 13"/>
            <p:cNvSpPr txBox="1"/>
            <p:nvPr/>
          </p:nvSpPr>
          <p:spPr>
            <a:xfrm>
              <a:off x="21224" y="2814544"/>
              <a:ext cx="10626455" cy="523220"/>
            </a:xfrm>
            <a:prstGeom prst="rect">
              <a:avLst/>
            </a:prstGeom>
            <a:noFill/>
          </p:spPr>
          <p:txBody>
            <a:bodyPr wrap="square" rtlCol="0">
              <a:spAutoFit/>
            </a:bodyPr>
            <a:lstStyle/>
            <a:p>
              <a:pPr algn="ctr"/>
              <a:r>
                <a:rPr lang="en-US" sz="2800" spc="70" dirty="0">
                  <a:latin typeface="AvenirNext LT Pro Bold" panose="020B0804020202020204" pitchFamily="34" charset="0"/>
                </a:rPr>
                <a:t>24 Hours A Day • 365 Days A Year</a:t>
              </a:r>
            </a:p>
          </p:txBody>
        </p:sp>
        <p:sp>
          <p:nvSpPr>
            <p:cNvPr id="15" name="CaixaDeTexto 14"/>
            <p:cNvSpPr txBox="1"/>
            <p:nvPr/>
          </p:nvSpPr>
          <p:spPr>
            <a:xfrm>
              <a:off x="6159756" y="10489576"/>
              <a:ext cx="3110146"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Raise your concerns confidentially</a:t>
              </a:r>
            </a:p>
          </p:txBody>
        </p:sp>
        <p:sp>
          <p:nvSpPr>
            <p:cNvPr id="16" name="CaixaDeTexto 15"/>
            <p:cNvSpPr txBox="1"/>
            <p:nvPr/>
          </p:nvSpPr>
          <p:spPr>
            <a:xfrm>
              <a:off x="5945756" y="10843221"/>
              <a:ext cx="3538148"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You will be protected against retaliation</a:t>
              </a:r>
            </a:p>
          </p:txBody>
        </p:sp>
        <p:sp>
          <p:nvSpPr>
            <p:cNvPr id="17" name="CaixaDeTexto 16"/>
            <p:cNvSpPr txBox="1"/>
            <p:nvPr/>
          </p:nvSpPr>
          <p:spPr>
            <a:xfrm>
              <a:off x="5677111" y="9452251"/>
              <a:ext cx="3963469" cy="615553"/>
            </a:xfrm>
            <a:prstGeom prst="rect">
              <a:avLst/>
            </a:prstGeom>
            <a:noFill/>
          </p:spPr>
          <p:txBody>
            <a:bodyPr wrap="square" rtlCol="0">
              <a:spAutoFit/>
            </a:bodyPr>
            <a:lstStyle/>
            <a:p>
              <a:pPr algn="ctr"/>
              <a:r>
                <a:rPr lang="en-US" sz="3400" spc="-100" dirty="0">
                  <a:solidFill>
                    <a:srgbClr val="004899"/>
                  </a:solidFill>
                  <a:latin typeface="AvenirNext LT Pro Bold" panose="020B0804020202020204" pitchFamily="34" charset="0"/>
                </a:rPr>
                <a:t>+1 877 275 4585</a:t>
              </a:r>
            </a:p>
          </p:txBody>
        </p:sp>
        <p:sp>
          <p:nvSpPr>
            <p:cNvPr id="18" name="Retângulo 17"/>
            <p:cNvSpPr/>
            <p:nvPr/>
          </p:nvSpPr>
          <p:spPr>
            <a:xfrm>
              <a:off x="21225" y="12895111"/>
              <a:ext cx="10626455" cy="459100"/>
            </a:xfrm>
            <a:prstGeom prst="rect">
              <a:avLst/>
            </a:prstGeom>
          </p:spPr>
          <p:txBody>
            <a:bodyPr wrap="square">
              <a:spAutoFit/>
            </a:bodyPr>
            <a:lstStyle/>
            <a:p>
              <a:pPr algn="ctr">
                <a:lnSpc>
                  <a:spcPct val="200000"/>
                </a:lnSpc>
              </a:pPr>
              <a:r>
                <a:rPr lang="en-US" sz="1400" b="1" dirty="0">
                  <a:solidFill>
                    <a:srgbClr val="004899"/>
                  </a:solidFill>
                  <a:latin typeface="AvenirNext LT Pro Regular" panose="020B0504020202020204" pitchFamily="34" charset="0"/>
                </a:rPr>
                <a:t>Contact in English, Spanish and French  |  </a:t>
              </a:r>
              <a:r>
                <a:rPr lang="fr-FR" sz="1400" b="1" dirty="0">
                  <a:solidFill>
                    <a:srgbClr val="004899"/>
                  </a:solidFill>
                  <a:latin typeface="AvenirNext LT Pro Regular" panose="020B0504020202020204" pitchFamily="34" charset="0"/>
                </a:rPr>
                <a:t>Contact en anglais, espagnol et français  </a:t>
              </a:r>
              <a:r>
                <a:rPr lang="en-US" sz="1400" b="1" dirty="0">
                  <a:solidFill>
                    <a:srgbClr val="004899"/>
                  </a:solidFill>
                  <a:latin typeface="AvenirNext LT Pro Regular" panose="020B0504020202020204" pitchFamily="34" charset="0"/>
                </a:rPr>
                <a:t>|  </a:t>
              </a:r>
              <a:r>
                <a:rPr lang="es-419" sz="1400" b="1" dirty="0">
                  <a:solidFill>
                    <a:srgbClr val="004899"/>
                  </a:solidFill>
                  <a:latin typeface="AvenirNext LT Pro Regular" panose="020B0504020202020204" pitchFamily="34" charset="0"/>
                </a:rPr>
                <a:t>Contacto en inglés, español y francés</a:t>
              </a: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164" y="8452282"/>
              <a:ext cx="743184" cy="829869"/>
            </a:xfrm>
            <a:prstGeom prst="rect">
              <a:avLst/>
            </a:prstGeom>
          </p:spPr>
        </p:pic>
        <p:sp>
          <p:nvSpPr>
            <p:cNvPr id="20" name="CaixaDeTexto 19"/>
            <p:cNvSpPr txBox="1"/>
            <p:nvPr/>
          </p:nvSpPr>
          <p:spPr>
            <a:xfrm>
              <a:off x="614044" y="8948368"/>
              <a:ext cx="4560419" cy="3618939"/>
            </a:xfrm>
            <a:prstGeom prst="rect">
              <a:avLst/>
            </a:prstGeom>
            <a:noFill/>
          </p:spPr>
          <p:txBody>
            <a:bodyPr wrap="square" rtlCol="0">
              <a:spAutoFit/>
            </a:bodyPr>
            <a:lstStyle/>
            <a:p>
              <a:pPr algn="just">
                <a:lnSpc>
                  <a:spcPts val="2500"/>
                </a:lnSpc>
              </a:pPr>
              <a:r>
                <a:rPr lang="en-US" sz="1500" b="1" dirty="0">
                  <a:solidFill>
                    <a:schemeClr val="tx1">
                      <a:lumMod val="75000"/>
                      <a:lumOff val="25000"/>
                    </a:schemeClr>
                  </a:solidFill>
                  <a:latin typeface="AvenirNext LT Pro Regular" panose="020B0504020202020204" pitchFamily="34" charset="0"/>
                </a:rPr>
                <a:t>If you find yourself faced with an ethical dilemma</a:t>
              </a:r>
              <a:r>
                <a:rPr lang="en-US" sz="1500" dirty="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p>
          </p:txBody>
        </p:sp>
      </p:grpSp>
      <p:sp>
        <p:nvSpPr>
          <p:cNvPr id="4" name="CaixaDeTexto 5">
            <a:extLst>
              <a:ext uri="{FF2B5EF4-FFF2-40B4-BE49-F238E27FC236}">
                <a16:creationId xmlns:a16="http://schemas.microsoft.com/office/drawing/2014/main" id="{541447AD-07EE-4021-A6FA-2F357E968855}"/>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Props1.xml><?xml version="1.0" encoding="utf-8"?>
<ds:datastoreItem xmlns:ds="http://schemas.openxmlformats.org/officeDocument/2006/customXml" ds:itemID="{CC39F4F4-BFF3-493F-AE4E-09E6198DBFC8}">
  <ds:schemaRefs>
    <ds:schemaRef ds:uri="http://schemas.microsoft.com/sharepoint/v3/contenttype/forms"/>
  </ds:schemaRefs>
</ds:datastoreItem>
</file>

<file path=customXml/itemProps2.xml><?xml version="1.0" encoding="utf-8"?>
<ds:datastoreItem xmlns:ds="http://schemas.openxmlformats.org/officeDocument/2006/customXml" ds:itemID="{600F32A9-F8C6-4203-B11C-AB3A8BD2ACAB}"/>
</file>

<file path=customXml/itemProps3.xml><?xml version="1.0" encoding="utf-8"?>
<ds:datastoreItem xmlns:ds="http://schemas.openxmlformats.org/officeDocument/2006/customXml" ds:itemID="{54FD0D75-6A2F-4D59-BC8A-95666C4C7C07}">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docProps/app.xml><?xml version="1.0" encoding="utf-8"?>
<Properties xmlns="http://schemas.openxmlformats.org/officeDocument/2006/extended-properties" xmlns:vt="http://schemas.openxmlformats.org/officeDocument/2006/docPropsVTypes">
  <Template>Office Theme</Template>
  <TotalTime>122</TotalTime>
  <Words>200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36</cp:revision>
  <dcterms:created xsi:type="dcterms:W3CDTF">2021-04-09T18:42:33Z</dcterms:created>
  <dcterms:modified xsi:type="dcterms:W3CDTF">2023-12-30T22:20:42Z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