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56" r:id="rId5"/>
  </p:sldIdLst>
  <p:sldSz cx="10691813" cy="15119350"/>
  <p:notesSz cx="6858000" cy="9144000"/>
  <p:embeddedFontLst>
    <p:embeddedFont>
      <p:font typeface="Calibri" panose="020F0502020204030204" pitchFamily="34" charset="0"/>
      <p:regular r:id="rId6"/>
      <p:bold r:id="rId7"/>
      <p:italic r:id="rId8"/>
      <p:boldItalic r:id="rId9"/>
    </p:embeddedFont>
    <p:embeddedFont>
      <p:font typeface="Calibri Light" panose="020F0302020204030204" pitchFamily="34" charset="0"/>
      <p:regular r:id="rId10"/>
      <p:italic r:id="rId1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6556" autoAdjust="0"/>
    <p:restoredTop sz="94660"/>
  </p:normalViewPr>
  <p:slideViewPr>
    <p:cSldViewPr snapToGrid="0">
      <p:cViewPr varScale="1">
        <p:scale>
          <a:sx n="26" d="100"/>
          <a:sy n="26" d="100"/>
        </p:scale>
        <p:origin x="272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cCloud" userId="73b4b836-8331-41af-a755-0ca49410e3b4" providerId="ADAL" clId="{6A0020E0-BAF5-48D1-B2E0-8B2143B1A457}"/>
    <pc:docChg chg="modSld">
      <pc:chgData name="Pamela McCloud" userId="73b4b836-8331-41af-a755-0ca49410e3b4" providerId="ADAL" clId="{6A0020E0-BAF5-48D1-B2E0-8B2143B1A457}" dt="2023-12-30T22:19:12.248" v="0"/>
      <pc:docMkLst>
        <pc:docMk/>
      </pc:docMkLst>
      <pc:sldChg chg="addSp modSp">
        <pc:chgData name="Pamela McCloud" userId="73b4b836-8331-41af-a755-0ca49410e3b4" providerId="ADAL" clId="{6A0020E0-BAF5-48D1-B2E0-8B2143B1A457}" dt="2023-12-30T22:19:12.248" v="0"/>
        <pc:sldMkLst>
          <pc:docMk/>
          <pc:sldMk cId="3581906436" sldId="256"/>
        </pc:sldMkLst>
        <pc:spChg chg="add mod">
          <ac:chgData name="Pamela McCloud" userId="73b4b836-8331-41af-a755-0ca49410e3b4" providerId="ADAL" clId="{6A0020E0-BAF5-48D1-B2E0-8B2143B1A457}" dt="2023-12-30T22:19:12.248" v="0"/>
          <ac:spMkLst>
            <pc:docMk/>
            <pc:sldMk cId="3581906436" sldId="256"/>
            <ac:spMk id="4" creationId="{BF0D83EA-24AC-8C22-2B45-2E3FCE936A2F}"/>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pt-BR"/>
              <a:t>Clique para editar o título mestre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1528618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587392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3956397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3667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pt-BR"/>
              <a:t>Clique para editar o título mestre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2ABC337F-6EB2-4A9D-97F2-B9573E7FDF08}" type="datetimeFigureOut">
              <a:rPr lang="pt-BR" smtClean="0"/>
              <a:t>30/12/2023</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943016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9530259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4" name="Content Placeholder 3"/>
          <p:cNvSpPr>
            <a:spLocks noGrp="1"/>
          </p:cNvSpPr>
          <p:nvPr>
            <p:ph sz="half" idx="2"/>
          </p:nvPr>
        </p:nvSpPr>
        <p:spPr>
          <a:xfrm>
            <a:off x="736456" y="5522763"/>
            <a:ext cx="4523137"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pt-BR"/>
              <a:t>Editar estilos de texto Mestre</a:t>
            </a:r>
          </a:p>
        </p:txBody>
      </p:sp>
      <p:sp>
        <p:nvSpPr>
          <p:cNvPr id="6" name="Content Placeholder 5"/>
          <p:cNvSpPr>
            <a:spLocks noGrp="1"/>
          </p:cNvSpPr>
          <p:nvPr>
            <p:ph sz="quarter" idx="4"/>
          </p:nvPr>
        </p:nvSpPr>
        <p:spPr>
          <a:xfrm>
            <a:off x="5412731" y="5522763"/>
            <a:ext cx="4545413" cy="8123152"/>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2ABC337F-6EB2-4A9D-97F2-B9573E7FDF08}" type="datetimeFigureOut">
              <a:rPr lang="pt-BR" smtClean="0"/>
              <a:t>30/12/2023</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42386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2ABC337F-6EB2-4A9D-97F2-B9573E7FDF08}" type="datetimeFigureOut">
              <a:rPr lang="pt-BR" smtClean="0"/>
              <a:t>30/12/2023</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05304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BC337F-6EB2-4A9D-97F2-B9573E7FDF08}" type="datetimeFigureOut">
              <a:rPr lang="pt-BR" smtClean="0"/>
              <a:t>30/12/2023</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4042537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16802650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pt-BR"/>
              <a:t>Clique no ícone para adicionar uma imagem</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pt-BR"/>
              <a:t>Editar estilos de texto Mestre</a:t>
            </a:r>
          </a:p>
        </p:txBody>
      </p:sp>
      <p:sp>
        <p:nvSpPr>
          <p:cNvPr id="5" name="Date Placeholder 4"/>
          <p:cNvSpPr>
            <a:spLocks noGrp="1"/>
          </p:cNvSpPr>
          <p:nvPr>
            <p:ph type="dt" sz="half" idx="10"/>
          </p:nvPr>
        </p:nvSpPr>
        <p:spPr/>
        <p:txBody>
          <a:bodyPr/>
          <a:lstStyle/>
          <a:p>
            <a:fld id="{2ABC337F-6EB2-4A9D-97F2-B9573E7FDF08}" type="datetimeFigureOut">
              <a:rPr lang="pt-BR" smtClean="0"/>
              <a:t>30/12/2023</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C8D1B219-E87C-4F36-A4AC-9A32BE7074FD}" type="slidenum">
              <a:rPr lang="pt-BR" smtClean="0"/>
              <a:t>‹#›</a:t>
            </a:fld>
            <a:endParaRPr lang="pt-BR"/>
          </a:p>
        </p:txBody>
      </p:sp>
    </p:spTree>
    <p:extLst>
      <p:ext uri="{BB962C8B-B14F-4D97-AF65-F5344CB8AC3E}">
        <p14:creationId xmlns:p14="http://schemas.microsoft.com/office/powerpoint/2010/main" val="2460623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2ABC337F-6EB2-4A9D-97F2-B9573E7FDF08}" type="datetimeFigureOut">
              <a:rPr lang="pt-BR" smtClean="0"/>
              <a:t>30/12/2023</a:t>
            </a:fld>
            <a:endParaRPr lang="pt-B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C8D1B219-E87C-4F36-A4AC-9A32BE7074FD}" type="slidenum">
              <a:rPr lang="pt-BR" smtClean="0"/>
              <a:t>‹#›</a:t>
            </a:fld>
            <a:endParaRPr lang="pt-BR"/>
          </a:p>
        </p:txBody>
      </p:sp>
    </p:spTree>
    <p:extLst>
      <p:ext uri="{BB962C8B-B14F-4D97-AF65-F5344CB8AC3E}">
        <p14:creationId xmlns:p14="http://schemas.microsoft.com/office/powerpoint/2010/main" val="218195112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p:cNvGrpSpPr/>
          <p:nvPr/>
        </p:nvGrpSpPr>
        <p:grpSpPr>
          <a:xfrm>
            <a:off x="-1" y="0"/>
            <a:ext cx="10691814" cy="15119350"/>
            <a:chOff x="-1" y="0"/>
            <a:chExt cx="10691814" cy="15119350"/>
          </a:xfrm>
        </p:grpSpPr>
        <p:pic>
          <p:nvPicPr>
            <p:cNvPr id="3" name="Image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0691813" cy="15119350"/>
            </a:xfrm>
            <a:prstGeom prst="rect">
              <a:avLst/>
            </a:prstGeom>
          </p:spPr>
        </p:pic>
        <p:sp>
          <p:nvSpPr>
            <p:cNvPr id="6" name="CaixaDeTexto 5"/>
            <p:cNvSpPr txBox="1"/>
            <p:nvPr/>
          </p:nvSpPr>
          <p:spPr>
            <a:xfrm>
              <a:off x="-1" y="1551020"/>
              <a:ext cx="10691813" cy="984885"/>
            </a:xfrm>
            <a:prstGeom prst="rect">
              <a:avLst/>
            </a:prstGeom>
            <a:noFill/>
          </p:spPr>
          <p:txBody>
            <a:bodyPr wrap="square" rtlCol="0">
              <a:spAutoFit/>
            </a:bodyPr>
            <a:lstStyle/>
            <a:p>
              <a:pPr algn="ctr"/>
              <a:r>
                <a:rPr lang="pt-BR" sz="5800" noProof="1">
                  <a:solidFill>
                    <a:schemeClr val="bg1"/>
                  </a:solidFill>
                  <a:effectLst>
                    <a:outerShdw blurRad="38100" dist="38100" dir="2700000" algn="tl">
                      <a:srgbClr val="000000">
                        <a:alpha val="64000"/>
                      </a:srgbClr>
                    </a:outerShdw>
                  </a:effectLst>
                  <a:latin typeface="AvenirNext LT Pro Bold" panose="020B0804020202020204" pitchFamily="34" charset="0"/>
                </a:rPr>
                <a:t>Ligne d’assistance Ethique</a:t>
              </a:r>
            </a:p>
          </p:txBody>
        </p:sp>
        <p:sp>
          <p:nvSpPr>
            <p:cNvPr id="9" name="CaixaDeTexto 8"/>
            <p:cNvSpPr txBox="1"/>
            <p:nvPr/>
          </p:nvSpPr>
          <p:spPr>
            <a:xfrm>
              <a:off x="8487221" y="7014913"/>
              <a:ext cx="1783823"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en tout lieu</a:t>
              </a:r>
            </a:p>
          </p:txBody>
        </p:sp>
        <p:sp>
          <p:nvSpPr>
            <p:cNvPr id="10" name="CaixaDeTexto 9"/>
            <p:cNvSpPr txBox="1"/>
            <p:nvPr/>
          </p:nvSpPr>
          <p:spPr>
            <a:xfrm>
              <a:off x="7812679" y="7358253"/>
              <a:ext cx="2458365"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nous sommes à</a:t>
              </a:r>
            </a:p>
          </p:txBody>
        </p:sp>
        <p:sp>
          <p:nvSpPr>
            <p:cNvPr id="11" name="CaixaDeTexto 10"/>
            <p:cNvSpPr txBox="1"/>
            <p:nvPr/>
          </p:nvSpPr>
          <p:spPr>
            <a:xfrm>
              <a:off x="8299672" y="7701573"/>
              <a:ext cx="1971372" cy="461665"/>
            </a:xfrm>
            <a:prstGeom prst="rect">
              <a:avLst/>
            </a:prstGeom>
            <a:noFill/>
          </p:spPr>
          <p:txBody>
            <a:bodyPr wrap="none" rtlCol="0">
              <a:spAutoFit/>
            </a:bodyPr>
            <a:lstStyle/>
            <a:p>
              <a:pPr algn="r"/>
              <a:r>
                <a:rPr lang="pt-BR" sz="2400" spc="60" noProof="1">
                  <a:solidFill>
                    <a:schemeClr val="bg1"/>
                  </a:solidFill>
                  <a:latin typeface="AvenirNext LT Pro Regular" panose="020B0504020202020204" pitchFamily="34" charset="0"/>
                </a:rPr>
                <a:t>votre écoute</a:t>
              </a:r>
            </a:p>
          </p:txBody>
        </p:sp>
        <p:sp>
          <p:nvSpPr>
            <p:cNvPr id="12" name="CaixaDeTexto 11"/>
            <p:cNvSpPr txBox="1"/>
            <p:nvPr/>
          </p:nvSpPr>
          <p:spPr>
            <a:xfrm>
              <a:off x="567022" y="8710042"/>
              <a:ext cx="4622800" cy="4021486"/>
            </a:xfrm>
            <a:prstGeom prst="rect">
              <a:avLst/>
            </a:prstGeom>
            <a:noFill/>
          </p:spPr>
          <p:txBody>
            <a:bodyPr wrap="square" rtlCol="0">
              <a:spAutoFit/>
            </a:bodyPr>
            <a:lstStyle/>
            <a:p>
              <a:pPr algn="just">
                <a:lnSpc>
                  <a:spcPts val="2200"/>
                </a:lnSpc>
              </a:pPr>
              <a:r>
                <a:rPr lang="pt-BR" sz="1600" b="1" noProof="1">
                  <a:latin typeface="AvenirNext LT Pro Regular" panose="020B0504020202020204"/>
                </a:rPr>
                <a:t>Si vous vous trouvez confronté à un dilemme éthique</a:t>
              </a:r>
              <a:r>
                <a:rPr lang="pt-BR" sz="1600" noProof="1">
                  <a:latin typeface="AvenirNext LT Pro Regular" panose="020B0504020202020204"/>
                </a:rPr>
                <a:t>, la Ligne d'assistance éthique est là pour vous. Vous pouvez signaler des problèmes graves tels que des soupçons de corruption, de fraude, de risque de blanchiment d'argent, d'irrégularités comptables, d'infractions au droit de la concurrence, d'abus de biens sociaux, de conflits d'intérêts, de pots de vin, de divulgation d'informations sensibles, de discrimination, de représailles, de menaces, de harcèlement moral ou sexuel et autres situations similaires. Tout soupçon de violation du Code d'éthique de Brink's doit être signalé par le biais de la Ligne d'assistance éthique.</a:t>
              </a:r>
              <a:endParaRPr lang="pt-BR" sz="1600" spc="-40" noProof="1">
                <a:latin typeface="AvenirNext LT Pro Regular" panose="020B0504020202020204"/>
              </a:endParaRPr>
            </a:p>
          </p:txBody>
        </p:sp>
        <p:sp>
          <p:nvSpPr>
            <p:cNvPr id="13" name="CaixaDeTexto 12"/>
            <p:cNvSpPr txBox="1"/>
            <p:nvPr/>
          </p:nvSpPr>
          <p:spPr>
            <a:xfrm>
              <a:off x="-1" y="13393420"/>
              <a:ext cx="10691814" cy="646331"/>
            </a:xfrm>
            <a:prstGeom prst="rect">
              <a:avLst/>
            </a:prstGeom>
            <a:noFill/>
          </p:spPr>
          <p:txBody>
            <a:bodyPr wrap="square" lIns="1080000" rIns="1080000" rtlCol="0">
              <a:spAutoFit/>
            </a:bodyPr>
            <a:lstStyle/>
            <a:p>
              <a:pPr algn="ctr"/>
              <a:r>
                <a:rPr lang="pt-BR" sz="1200" b="1" noProof="1">
                  <a:solidFill>
                    <a:schemeClr val="accent1">
                      <a:lumMod val="75000"/>
                    </a:schemeClr>
                  </a:solidFill>
                  <a:latin typeface="AvenirNext LT Pro Regular" panose="020B0504020202020204"/>
                </a:rPr>
                <a:t>La Ligne d'assistance éthique est gérée par une société indépendante. Vous pouvez être sûr que toutes les alertes sont traitées de manière confidentielle par l’équipe Ethics &amp; Compliance de Brink’s. Vous pouvez également être assuré que si vous souhaitez faire une alerte anonyme, votre identité ne sera pas communiquée à Brink's.</a:t>
              </a:r>
              <a:endParaRPr lang="pt-BR" sz="1200" noProof="1">
                <a:solidFill>
                  <a:schemeClr val="accent1">
                    <a:lumMod val="75000"/>
                  </a:schemeClr>
                </a:solidFill>
                <a:latin typeface="AvenirNext LT Pro Regular" panose="020B0504020202020204"/>
              </a:endParaRPr>
            </a:p>
          </p:txBody>
        </p:sp>
        <p:sp>
          <p:nvSpPr>
            <p:cNvPr id="14" name="CaixaDeTexto 13"/>
            <p:cNvSpPr txBox="1"/>
            <p:nvPr/>
          </p:nvSpPr>
          <p:spPr>
            <a:xfrm>
              <a:off x="-1" y="2810528"/>
              <a:ext cx="10691813" cy="492443"/>
            </a:xfrm>
            <a:prstGeom prst="rect">
              <a:avLst/>
            </a:prstGeom>
            <a:noFill/>
          </p:spPr>
          <p:txBody>
            <a:bodyPr wrap="square" rtlCol="0">
              <a:spAutoFit/>
            </a:bodyPr>
            <a:lstStyle/>
            <a:p>
              <a:pPr algn="ctr"/>
              <a:r>
                <a:rPr lang="pt-BR" sz="2600" spc="70" noProof="1">
                  <a:latin typeface="AvenirNext LT Pro Bold" panose="020B0804020202020204" pitchFamily="34" charset="0"/>
                </a:rPr>
                <a:t>24 heures par jour • 365 jours par an</a:t>
              </a:r>
            </a:p>
          </p:txBody>
        </p:sp>
        <p:sp>
          <p:nvSpPr>
            <p:cNvPr id="15" name="CaixaDeTexto 14"/>
            <p:cNvSpPr txBox="1"/>
            <p:nvPr/>
          </p:nvSpPr>
          <p:spPr>
            <a:xfrm>
              <a:off x="5372026" y="10463327"/>
              <a:ext cx="4607095" cy="292388"/>
            </a:xfrm>
            <a:prstGeom prst="rect">
              <a:avLst/>
            </a:prstGeom>
            <a:noFill/>
          </p:spPr>
          <p:txBody>
            <a:bodyPr wrap="none" rtlCol="0">
              <a:spAutoFit/>
            </a:bodyPr>
            <a:lstStyle/>
            <a:p>
              <a:pPr algn="ctr"/>
              <a:r>
                <a:rPr lang="pt-BR" sz="1300" b="1" noProof="1">
                  <a:solidFill>
                    <a:schemeClr val="bg1">
                      <a:lumMod val="50000"/>
                    </a:schemeClr>
                  </a:solidFill>
                  <a:latin typeface="AvenirNext LT Pro Regular" panose="020B0504020202020204" pitchFamily="34" charset="0"/>
                </a:rPr>
                <a:t>Faites part de vos préoccupations en toute confidentialité</a:t>
              </a:r>
            </a:p>
          </p:txBody>
        </p:sp>
        <p:sp>
          <p:nvSpPr>
            <p:cNvPr id="16" name="CaixaDeTexto 15"/>
            <p:cNvSpPr txBox="1"/>
            <p:nvPr/>
          </p:nvSpPr>
          <p:spPr>
            <a:xfrm>
              <a:off x="5992825" y="10771104"/>
              <a:ext cx="3357201" cy="292388"/>
            </a:xfrm>
            <a:prstGeom prst="rect">
              <a:avLst/>
            </a:prstGeom>
            <a:noFill/>
          </p:spPr>
          <p:txBody>
            <a:bodyPr wrap="none" rtlCol="0">
              <a:spAutoFit/>
            </a:bodyPr>
            <a:lstStyle/>
            <a:p>
              <a:pPr algn="ctr"/>
              <a:r>
                <a:rPr lang="pt-BR" sz="1300" b="1" noProof="1">
                  <a:solidFill>
                    <a:schemeClr val="bg1">
                      <a:lumMod val="50000"/>
                    </a:schemeClr>
                  </a:solidFill>
                  <a:latin typeface="AvenirNext LT Pro Regular" panose="020B0504020202020204" pitchFamily="34" charset="0"/>
                </a:rPr>
                <a:t>Vous serez protégé de toutes représailles</a:t>
              </a:r>
            </a:p>
          </p:txBody>
        </p:sp>
        <p:sp>
          <p:nvSpPr>
            <p:cNvPr id="19" name="Retângulo 18"/>
            <p:cNvSpPr/>
            <p:nvPr/>
          </p:nvSpPr>
          <p:spPr>
            <a:xfrm>
              <a:off x="7889081" y="6570920"/>
              <a:ext cx="2393873" cy="452903"/>
            </a:xfrm>
            <a:prstGeom prst="rect">
              <a:avLst/>
            </a:prstGeom>
            <a:solidFill>
              <a:srgbClr val="FDC70D"/>
            </a:solidFill>
            <a:ln>
              <a:noFill/>
            </a:ln>
            <a:effectLst>
              <a:softEdge rad="1016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600" noProof="1"/>
            </a:p>
          </p:txBody>
        </p:sp>
        <p:sp>
          <p:nvSpPr>
            <p:cNvPr id="8" name="CaixaDeTexto 7"/>
            <p:cNvSpPr txBox="1"/>
            <p:nvPr/>
          </p:nvSpPr>
          <p:spPr>
            <a:xfrm>
              <a:off x="7889081" y="6564897"/>
              <a:ext cx="2393873" cy="430887"/>
            </a:xfrm>
            <a:prstGeom prst="rect">
              <a:avLst/>
            </a:prstGeom>
            <a:noFill/>
          </p:spPr>
          <p:txBody>
            <a:bodyPr wrap="square" lIns="0" rIns="0" rtlCol="0">
              <a:spAutoFit/>
            </a:bodyPr>
            <a:lstStyle/>
            <a:p>
              <a:pPr algn="ctr"/>
              <a:r>
                <a:rPr lang="pt-BR" sz="2200" spc="70" noProof="1">
                  <a:solidFill>
                    <a:schemeClr val="bg1"/>
                  </a:solidFill>
                  <a:latin typeface="AvenirNext LT Pro Bold" panose="020B0804020202020204" pitchFamily="34" charset="0"/>
                </a:rPr>
                <a:t>a tout moment</a:t>
              </a:r>
            </a:p>
          </p:txBody>
        </p:sp>
        <p:sp>
          <p:nvSpPr>
            <p:cNvPr id="21" name="CaixaDeTexto 20"/>
            <p:cNvSpPr txBox="1"/>
            <p:nvPr/>
          </p:nvSpPr>
          <p:spPr>
            <a:xfrm>
              <a:off x="5753165" y="9316242"/>
              <a:ext cx="3799915" cy="769441"/>
            </a:xfrm>
            <a:prstGeom prst="rect">
              <a:avLst/>
            </a:prstGeom>
            <a:noFill/>
          </p:spPr>
          <p:txBody>
            <a:bodyPr wrap="square" rtlCol="0">
              <a:spAutoFit/>
            </a:bodyPr>
            <a:lstStyle/>
            <a:p>
              <a:pPr algn="ctr"/>
              <a:r>
                <a:rPr lang="pt-BR" sz="4400" spc="-50" noProof="1">
                  <a:solidFill>
                    <a:srgbClr val="004899"/>
                  </a:solidFill>
                  <a:latin typeface="AvenirNext LT Pro Bold" panose="020B0804020202020204" pitchFamily="34" charset="0"/>
                </a:rPr>
                <a:t>0800 75 904</a:t>
              </a:r>
            </a:p>
          </p:txBody>
        </p:sp>
        <p:sp>
          <p:nvSpPr>
            <p:cNvPr id="22" name="Retângulo 21"/>
            <p:cNvSpPr/>
            <p:nvPr/>
          </p:nvSpPr>
          <p:spPr>
            <a:xfrm>
              <a:off x="0" y="12883649"/>
              <a:ext cx="10691813" cy="523220"/>
            </a:xfrm>
            <a:prstGeom prst="rect">
              <a:avLst/>
            </a:prstGeom>
          </p:spPr>
          <p:txBody>
            <a:bodyPr wrap="square">
              <a:spAutoFit/>
            </a:bodyPr>
            <a:lstStyle/>
            <a:p>
              <a:pPr algn="ctr"/>
              <a:r>
                <a:rPr lang="pt-BR" sz="1400" b="1" noProof="1">
                  <a:solidFill>
                    <a:srgbClr val="004899"/>
                  </a:solidFill>
                  <a:latin typeface="AvenirNext LT Pro Regular" panose="020B0504020202020204" pitchFamily="34" charset="0"/>
                </a:rPr>
                <a:t>Contact en néerlandais, français, allemand et englais  |  Contact in het Nederlads, het Frans, het Duits en het Engels</a:t>
              </a:r>
            </a:p>
            <a:p>
              <a:pPr algn="ctr"/>
              <a:r>
                <a:rPr lang="pt-BR" sz="1400" b="1" noProof="1">
                  <a:solidFill>
                    <a:srgbClr val="004899"/>
                  </a:solidFill>
                  <a:latin typeface="AvenirNext LT Pro Regular" panose="020B0504020202020204" pitchFamily="34" charset="0"/>
                </a:rPr>
                <a:t>Kontakt in Niederländisch, Französisch, Deutsch und Englisch  |  Contact in Dutch, French, German and English</a:t>
              </a:r>
            </a:p>
          </p:txBody>
        </p:sp>
        <p:pic>
          <p:nvPicPr>
            <p:cNvPr id="23" name="Imagem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15910" y="8447247"/>
              <a:ext cx="743184" cy="829869"/>
            </a:xfrm>
            <a:prstGeom prst="rect">
              <a:avLst/>
            </a:prstGeom>
          </p:spPr>
        </p:pic>
      </p:grpSp>
      <p:sp>
        <p:nvSpPr>
          <p:cNvPr id="4" name="CaixaDeTexto 5">
            <a:extLst>
              <a:ext uri="{FF2B5EF4-FFF2-40B4-BE49-F238E27FC236}">
                <a16:creationId xmlns:a16="http://schemas.microsoft.com/office/drawing/2014/main" id="{BF0D83EA-24AC-8C22-2B45-2E3FCE936A2F}"/>
              </a:ext>
            </a:extLst>
          </p:cNvPr>
          <p:cNvSpPr txBox="1"/>
          <p:nvPr/>
        </p:nvSpPr>
        <p:spPr>
          <a:xfrm>
            <a:off x="-3803" y="3484672"/>
            <a:ext cx="10691470" cy="1200329"/>
          </a:xfrm>
          <a:prstGeom prst="rect">
            <a:avLst/>
          </a:prstGeom>
          <a:noFill/>
        </p:spPr>
        <p:txBody>
          <a:bodyPr wrap="square" rtlCol="0">
            <a:spAutoFit/>
          </a:bodyPr>
          <a:lstStyle/>
          <a:p>
            <a:pPr algn="ctr"/>
            <a:r>
              <a:rPr lang="en-US" sz="7200" dirty="0">
                <a:solidFill>
                  <a:schemeClr val="bg1"/>
                </a:solidFill>
                <a:effectLst>
                  <a:outerShdw blurRad="38100" dist="38100" dir="2700000" algn="tl">
                    <a:srgbClr val="000000">
                      <a:alpha val="63000"/>
                    </a:srgbClr>
                  </a:outerShdw>
                </a:effectLst>
                <a:latin typeface="Arial" panose="020B0604020202020204" pitchFamily="34" charset="0"/>
                <a:cs typeface="Arial" panose="020B0604020202020204" pitchFamily="34" charset="0"/>
              </a:rPr>
              <a:t>2024</a:t>
            </a:r>
          </a:p>
        </p:txBody>
      </p:sp>
    </p:spTree>
    <p:extLst>
      <p:ext uri="{BB962C8B-B14F-4D97-AF65-F5344CB8AC3E}">
        <p14:creationId xmlns:p14="http://schemas.microsoft.com/office/powerpoint/2010/main" val="3581906436"/>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F0DCEEBC8A1F241BEE6AB5FEF9836C7" ma:contentTypeVersion="21" ma:contentTypeDescription="Create a new document." ma:contentTypeScope="" ma:versionID="6c045a639225b01fe1a4f024d156ab28">
  <xsd:schema xmlns:xsd="http://www.w3.org/2001/XMLSchema" xmlns:xs="http://www.w3.org/2001/XMLSchema" xmlns:p="http://schemas.microsoft.com/office/2006/metadata/properties" xmlns:ns2="5b5f3cac-30e6-4343-8ff9-ef13b9759b0a" xmlns:ns3="d72f38c8-9d45-418d-92dd-8a67773138de" targetNamespace="http://schemas.microsoft.com/office/2006/metadata/properties" ma:root="true" ma:fieldsID="98381851b4d8469567599b55302d7e89" ns2:_="" ns3:_="">
    <xsd:import namespace="5b5f3cac-30e6-4343-8ff9-ef13b9759b0a"/>
    <xsd:import namespace="d72f38c8-9d45-418d-92dd-8a67773138d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OCR" minOccurs="0"/>
                <xsd:element ref="ns3:MediaServiceLocation" minOccurs="0"/>
                <xsd:element ref="ns3:MediaLengthInSeconds" minOccurs="0"/>
                <xsd:element ref="ns3:Release_x0020_Date" minOccurs="0"/>
                <xsd:element ref="ns3:lcf76f155ced4ddcb4097134ff3c332f" minOccurs="0"/>
                <xsd:element ref="ns2:TaxCatchAll" minOccurs="0"/>
                <xsd:element ref="ns3:Testcolumn"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b5f3cac-30e6-4343-8ff9-ef13b9759b0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376ea513-1ac3-4c98-9e26-5fe8941e6d4d}" ma:internalName="TaxCatchAll" ma:showField="CatchAllData" ma:web="5b5f3cac-30e6-4343-8ff9-ef13b9759b0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72f38c8-9d45-418d-92dd-8a67773138d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DateTaken" ma:index="17" nillable="true" ma:displayName="MediaServiceDateTaken" ma:hidden="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Release_x0020_Date" ma:index="21" nillable="true" ma:displayName="Release Date" ma:format="DateOnly" ma:indexed="true" ma:internalName="Release_x0020_Date">
      <xsd:simpleType>
        <xsd:restriction base="dms:DateTime"/>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21c61f09-4858-426a-8156-939e56be748c" ma:termSetId="09814cd3-568e-fe90-9814-8d621ff8fb84" ma:anchorId="fba54fb3-c3e1-fe81-a776-ca4b69148c4d" ma:open="true" ma:isKeyword="false">
      <xsd:complexType>
        <xsd:sequence>
          <xsd:element ref="pc:Terms" minOccurs="0" maxOccurs="1"/>
        </xsd:sequence>
      </xsd:complexType>
    </xsd:element>
    <xsd:element name="Testcolumn" ma:index="25" nillable="true" ma:displayName="Test column" ma:format="Dropdown" ma:internalName="Testcolumn">
      <xsd:simpleType>
        <xsd:restriction base="dms:Choice">
          <xsd:enumeration value="Choice 1"/>
          <xsd:enumeration value="Choice 2"/>
          <xsd:enumeration value="Choice 3"/>
        </xsd:restriction>
      </xsd:simpleType>
    </xsd:element>
    <xsd:element name="MediaServiceObjectDetectorVersions" ma:index="26"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Release_x0020_Date xmlns="d72f38c8-9d45-418d-92dd-8a67773138de" xsi:nil="true"/>
    <lcf76f155ced4ddcb4097134ff3c332f xmlns="d72f38c8-9d45-418d-92dd-8a67773138de">
      <Terms xmlns="http://schemas.microsoft.com/office/infopath/2007/PartnerControls"/>
    </lcf76f155ced4ddcb4097134ff3c332f>
    <TaxCatchAll xmlns="5b5f3cac-30e6-4343-8ff9-ef13b9759b0a" xsi:nil="true"/>
    <Testcolumn xmlns="d72f38c8-9d45-418d-92dd-8a67773138de" xsi:nil="true"/>
  </documentManagement>
</p:properties>
</file>

<file path=customXml/itemProps1.xml><?xml version="1.0" encoding="utf-8"?>
<ds:datastoreItem xmlns:ds="http://schemas.openxmlformats.org/officeDocument/2006/customXml" ds:itemID="{D5A4A746-E351-4873-A4D7-610E1A8456DA}">
  <ds:schemaRefs>
    <ds:schemaRef ds:uri="http://schemas.microsoft.com/sharepoint/v3/contenttype/forms"/>
  </ds:schemaRefs>
</ds:datastoreItem>
</file>

<file path=customXml/itemProps2.xml><?xml version="1.0" encoding="utf-8"?>
<ds:datastoreItem xmlns:ds="http://schemas.openxmlformats.org/officeDocument/2006/customXml" ds:itemID="{9DE12C22-2B65-4B74-8FE8-FA77989AF385}"/>
</file>

<file path=customXml/itemProps3.xml><?xml version="1.0" encoding="utf-8"?>
<ds:datastoreItem xmlns:ds="http://schemas.openxmlformats.org/officeDocument/2006/customXml" ds:itemID="{9AAE273E-74FC-4A90-AE84-B22E5FF1B521}">
  <ds:schemaRefs>
    <ds:schemaRef ds:uri="http://schemas.microsoft.com/office/2006/metadata/properties"/>
    <ds:schemaRef ds:uri="http://schemas.microsoft.com/office/infopath/2007/PartnerControls"/>
    <ds:schemaRef ds:uri="d72f38c8-9d45-418d-92dd-8a67773138de"/>
    <ds:schemaRef ds:uri="5b5f3cac-30e6-4343-8ff9-ef13b9759b0a"/>
  </ds:schemaRefs>
</ds:datastoreItem>
</file>

<file path=docProps/app.xml><?xml version="1.0" encoding="utf-8"?>
<Properties xmlns="http://schemas.openxmlformats.org/officeDocument/2006/extended-properties" xmlns:vt="http://schemas.openxmlformats.org/officeDocument/2006/docPropsVTypes">
  <Template>Office Theme</Template>
  <TotalTime>158</TotalTime>
  <Words>248</Words>
  <Application>Microsoft Office PowerPoint</Application>
  <PresentationFormat>Custom</PresentationFormat>
  <Paragraphs>14</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AvenirNext LT Pro Bold</vt:lpstr>
      <vt:lpstr>Calibri</vt:lpstr>
      <vt:lpstr>AvenirNext LT Pro Regular</vt:lpstr>
      <vt:lpstr>Calibri Light</vt:lpstr>
      <vt:lpstr>Arial</vt:lpstr>
      <vt:lpstr>Tema do Office</vt:lpstr>
      <vt:lpstr>PowerPoint Presentation</vt:lpstr>
    </vt:vector>
  </TitlesOfParts>
  <Company>SRV-SCCM2</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Leonardo de Oliveira Andrade</dc:creator>
  <cp:lastModifiedBy>Pamela McCloud</cp:lastModifiedBy>
  <cp:revision>40</cp:revision>
  <dcterms:created xsi:type="dcterms:W3CDTF">2021-04-09T18:42:33Z</dcterms:created>
  <dcterms:modified xsi:type="dcterms:W3CDTF">2023-12-30T22:19:15Z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0x0101005F0DCEEBC8A1F241BEE6AB5FEF9836C7</vt:lpwstr>
  </property>
</Properties>
</file>