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docChgLst>
    <pc:chgData name="Pamela McCloud" userId="73b4b836-8331-41af-a755-0ca49410e3b4" providerId="ADAL" clId="{E38E8EC3-AA3B-4A48-886E-309B1F6E50A1}"/>
    <pc:docChg chg="modSld">
      <pc:chgData name="Pamela McCloud" userId="73b4b836-8331-41af-a755-0ca49410e3b4" providerId="ADAL" clId="{E38E8EC3-AA3B-4A48-886E-309B1F6E50A1}" dt="2023-12-30T22:19:21.040" v="0"/>
      <pc:docMkLst>
        <pc:docMk/>
      </pc:docMkLst>
      <pc:sldChg chg="addSp modSp">
        <pc:chgData name="Pamela McCloud" userId="73b4b836-8331-41af-a755-0ca49410e3b4" providerId="ADAL" clId="{E38E8EC3-AA3B-4A48-886E-309B1F6E50A1}" dt="2023-12-30T22:19:21.040" v="0"/>
        <pc:sldMkLst>
          <pc:docMk/>
          <pc:sldMk cId="3581906436" sldId="256"/>
        </pc:sldMkLst>
        <pc:spChg chg="add mod">
          <ac:chgData name="Pamela McCloud" userId="73b4b836-8331-41af-a755-0ca49410e3b4" providerId="ADAL" clId="{E38E8EC3-AA3B-4A48-886E-309B1F6E50A1}" dt="2023-12-30T22:19:21.040" v="0"/>
          <ac:spMkLst>
            <pc:docMk/>
            <pc:sldMk cId="3581906436" sldId="256"/>
            <ac:spMk id="4" creationId="{7DF2B58C-50D1-917B-8040-BF0E0756A9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426805"/>
              <a:ext cx="10691470"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63000"/>
                      </a:srgbClr>
                    </a:outerShdw>
                  </a:effectLst>
                  <a:latin typeface="AvenirNext LT Pro Bold" panose="020B0804020202020204" pitchFamily="34" charset="0"/>
                </a:rPr>
                <a:t>Ethics Hotline</a:t>
              </a:r>
            </a:p>
          </p:txBody>
        </p:sp>
        <p:sp>
          <p:nvSpPr>
            <p:cNvPr id="8" name="CaixaDeTexto 7"/>
            <p:cNvSpPr txBox="1"/>
            <p:nvPr/>
          </p:nvSpPr>
          <p:spPr>
            <a:xfrm>
              <a:off x="8451452" y="6530199"/>
              <a:ext cx="1448794" cy="461665"/>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400" dirty="0">
                  <a:latin typeface="AvenirNext LT Pro Bold" panose="020B0804020202020204" pitchFamily="34" charset="0"/>
                </a:rPr>
                <a:t>anytime</a:t>
              </a:r>
            </a:p>
          </p:txBody>
        </p:sp>
        <p:sp>
          <p:nvSpPr>
            <p:cNvPr id="9" name="CaixaDeTexto 8"/>
            <p:cNvSpPr txBox="1"/>
            <p:nvPr/>
          </p:nvSpPr>
          <p:spPr>
            <a:xfrm>
              <a:off x="8323508"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10281"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614340"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1" y="13504545"/>
              <a:ext cx="10691812"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0" y="2900229"/>
              <a:ext cx="10691470"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67351"/>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77337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20" name="CaixaDeTexto 19"/>
            <p:cNvSpPr txBox="1"/>
            <p:nvPr/>
          </p:nvSpPr>
          <p:spPr>
            <a:xfrm>
              <a:off x="653609" y="8963901"/>
              <a:ext cx="4556615"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sp>
          <p:nvSpPr>
            <p:cNvPr id="21" name="CaixaDeTexto 20"/>
            <p:cNvSpPr txBox="1"/>
            <p:nvPr/>
          </p:nvSpPr>
          <p:spPr>
            <a:xfrm>
              <a:off x="5759515" y="9319417"/>
              <a:ext cx="3799915" cy="769441"/>
            </a:xfrm>
            <a:prstGeom prst="rect">
              <a:avLst/>
            </a:prstGeom>
            <a:noFill/>
          </p:spPr>
          <p:txBody>
            <a:bodyPr wrap="square" rtlCol="0">
              <a:spAutoFit/>
            </a:bodyPr>
            <a:lstStyle/>
            <a:p>
              <a:pPr algn="ctr"/>
              <a:r>
                <a:rPr lang="pt-BR" sz="4400" spc="-50" noProof="1">
                  <a:solidFill>
                    <a:srgbClr val="004899"/>
                  </a:solidFill>
                  <a:latin typeface="AvenirNext LT Pro Bold" panose="020B0804020202020204" pitchFamily="34" charset="0"/>
                </a:rPr>
                <a:t>0800 75 904</a:t>
              </a:r>
            </a:p>
          </p:txBody>
        </p:sp>
        <p:sp>
          <p:nvSpPr>
            <p:cNvPr id="22" name="Retângulo 21"/>
            <p:cNvSpPr/>
            <p:nvPr/>
          </p:nvSpPr>
          <p:spPr>
            <a:xfrm>
              <a:off x="0" y="12991599"/>
              <a:ext cx="10691813" cy="523220"/>
            </a:xfrm>
            <a:prstGeom prst="rect">
              <a:avLst/>
            </a:prstGeom>
          </p:spPr>
          <p:txBody>
            <a:bodyPr wrap="square">
              <a:spAutoFit/>
            </a:bodyPr>
            <a:lstStyle/>
            <a:p>
              <a:pPr algn="ctr"/>
              <a:r>
                <a:rPr lang="pt-BR" sz="1400" b="1" noProof="1">
                  <a:solidFill>
                    <a:srgbClr val="004899"/>
                  </a:solidFill>
                  <a:latin typeface="AvenirNext LT Pro Regular" panose="020B0504020202020204" pitchFamily="34" charset="0"/>
                </a:rPr>
                <a:t>Contact in Dutch, French, German and English  |  Contact in het Nederlads, het Frans, het Duits en het Engels  |</a:t>
              </a:r>
            </a:p>
            <a:p>
              <a:pPr algn="ctr"/>
              <a:r>
                <a:rPr lang="pt-BR" sz="1400" b="1" noProof="1">
                  <a:solidFill>
                    <a:srgbClr val="004899"/>
                  </a:solidFill>
                  <a:latin typeface="AvenirNext LT Pro Regular" panose="020B0504020202020204" pitchFamily="34" charset="0"/>
                </a:rPr>
                <a:t>Contact en néerlandais, français, allemand et englais  |  Kontakt in Niederländisch, Französisch, Deutsch und Englisch</a:t>
              </a: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3490" y="8447247"/>
              <a:ext cx="743184" cy="829869"/>
            </a:xfrm>
            <a:prstGeom prst="rect">
              <a:avLst/>
            </a:prstGeom>
          </p:spPr>
        </p:pic>
      </p:grpSp>
      <p:sp>
        <p:nvSpPr>
          <p:cNvPr id="4" name="CaixaDeTexto 5">
            <a:extLst>
              <a:ext uri="{FF2B5EF4-FFF2-40B4-BE49-F238E27FC236}">
                <a16:creationId xmlns:a16="http://schemas.microsoft.com/office/drawing/2014/main" id="{7DF2B58C-50D1-917B-8040-BF0E0756A9C0}"/>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AD9C32-4B92-4F57-A945-EF81717AFED6}"/>
</file>

<file path=customXml/itemProps2.xml><?xml version="1.0" encoding="utf-8"?>
<ds:datastoreItem xmlns:ds="http://schemas.openxmlformats.org/officeDocument/2006/customXml" ds:itemID="{DB67E4CA-96A3-4A3A-AC9E-A0B312313737}">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CBAEA963-0B8B-4C8D-8C8D-676BBD826C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421</TotalTime>
  <Words>218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44</cp:revision>
  <dcterms:created xsi:type="dcterms:W3CDTF">2021-04-09T18:42:33Z</dcterms:created>
  <dcterms:modified xsi:type="dcterms:W3CDTF">2023-12-30T22:19:24Z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