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6453" autoAdjust="0"/>
  </p:normalViewPr>
  <p:slideViewPr>
    <p:cSldViewPr snapToGrid="0">
      <p:cViewPr>
        <p:scale>
          <a:sx n="75" d="100"/>
          <a:sy n="75" d="100"/>
        </p:scale>
        <p:origin x="264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0" y="-9236"/>
            <a:ext cx="10691813" cy="7568911"/>
            <a:chOff x="0" y="-9236"/>
            <a:chExt cx="10691813" cy="7568911"/>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36"/>
              <a:ext cx="10691813" cy="7568911"/>
            </a:xfrm>
            <a:prstGeom prst="rect">
              <a:avLst/>
            </a:prstGeom>
          </p:spPr>
        </p:pic>
        <p:sp>
          <p:nvSpPr>
            <p:cNvPr id="6" name="CaixaDeTexto 5"/>
            <p:cNvSpPr txBox="1"/>
            <p:nvPr/>
          </p:nvSpPr>
          <p:spPr>
            <a:xfrm>
              <a:off x="5345907" y="951549"/>
              <a:ext cx="5345905"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6" y="1896958"/>
              <a:ext cx="5345905"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854700" y="4721661"/>
              <a:ext cx="1609725" cy="430887"/>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sz="2200" dirty="0">
                  <a:latin typeface="AvenirNext LT Pro Bold" panose="020B0804020202020204" pitchFamily="34" charset="0"/>
                </a:rPr>
                <a:t>anytime</a:t>
              </a:r>
            </a:p>
          </p:txBody>
        </p:sp>
        <p:sp>
          <p:nvSpPr>
            <p:cNvPr id="13" name="CaixaDeTexto 12"/>
            <p:cNvSpPr txBox="1"/>
            <p:nvPr/>
          </p:nvSpPr>
          <p:spPr>
            <a:xfrm>
              <a:off x="6023441" y="51465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82991" y="5437065"/>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84832" y="572758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a:stCxn id="4" idx="0"/>
              <a:endCxn id="4" idx="2"/>
            </p:cNvCxnSpPr>
            <p:nvPr/>
          </p:nvCxnSpPr>
          <p:spPr>
            <a:xfrm>
              <a:off x="5345907" y="-9236"/>
              <a:ext cx="0" cy="7568911"/>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534432" y="1141979"/>
              <a:ext cx="4277044" cy="32983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t>
              </a:r>
              <a:r>
                <a:rPr lang="en-US" sz="1300" dirty="0" smtClean="0">
                  <a:solidFill>
                    <a:schemeClr val="tx1">
                      <a:lumMod val="75000"/>
                      <a:lumOff val="25000"/>
                    </a:schemeClr>
                  </a:solidFill>
                  <a:latin typeface="AvenirNext LT Pro Regular" panose="020B0504020202020204" pitchFamily="34" charset="0"/>
                </a:rPr>
                <a:t>Any </a:t>
              </a:r>
              <a:r>
                <a:rPr lang="en-US" sz="1300" dirty="0" smtClean="0">
                  <a:solidFill>
                    <a:schemeClr val="tx1">
                      <a:lumMod val="75000"/>
                      <a:lumOff val="25000"/>
                    </a:schemeClr>
                  </a:solidFill>
                  <a:latin typeface="AvenirNext LT Pro Regular" panose="020B0504020202020204" pitchFamily="34" charset="0"/>
                </a:rPr>
                <a:t>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32267" y="5508768"/>
              <a:ext cx="4506433"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3464" y="4105944"/>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5993247" y="3012534"/>
              <a:ext cx="4063042" cy="769441"/>
            </a:xfrm>
            <a:prstGeom prst="rect">
              <a:avLst/>
            </a:prstGeom>
            <a:noFill/>
          </p:spPr>
          <p:txBody>
            <a:bodyPr wrap="square" rtlCol="0">
              <a:spAutoFit/>
            </a:bodyPr>
            <a:lstStyle/>
            <a:p>
              <a:pPr algn="ctr"/>
              <a:r>
                <a:rPr lang="en-US" sz="4400" spc="-50" dirty="0">
                  <a:solidFill>
                    <a:srgbClr val="004899"/>
                  </a:solidFill>
                  <a:latin typeface="AvenirNext LT Pro Bold" panose="020B0804020202020204" pitchFamily="34" charset="0"/>
                </a:rPr>
                <a:t>0800 75 904</a:t>
              </a: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389" y="6181416"/>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5345906" y="4931048"/>
              <a:ext cx="5345906" cy="1200329"/>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Contact in Dutch, French, German and English</a:t>
              </a:r>
            </a:p>
            <a:p>
              <a:pPr algn="ctr">
                <a:lnSpc>
                  <a:spcPct val="150000"/>
                </a:lnSpc>
              </a:pPr>
              <a:r>
                <a:rPr lang="pt-BR" sz="1200" spc="100" noProof="1" smtClean="0">
                  <a:solidFill>
                    <a:srgbClr val="004899"/>
                  </a:solidFill>
                  <a:latin typeface="AvenirNext LT Pro Regular" panose="020B0504020202020204" pitchFamily="34" charset="0"/>
                </a:rPr>
                <a:t>Contact in het Nederlands, het Frans, het Duist en het Engels</a:t>
              </a:r>
            </a:p>
            <a:p>
              <a:pPr algn="ctr">
                <a:lnSpc>
                  <a:spcPct val="150000"/>
                </a:lnSpc>
              </a:pPr>
              <a:r>
                <a:rPr lang="pt-BR" sz="1200" spc="100" noProof="1" smtClean="0">
                  <a:solidFill>
                    <a:srgbClr val="004899"/>
                  </a:solidFill>
                  <a:latin typeface="AvenirNext LT Pro Regular" panose="020B0504020202020204" pitchFamily="34" charset="0"/>
                </a:rPr>
                <a:t>Contact en néerlandais, français, allemand et anglais</a:t>
              </a:r>
            </a:p>
            <a:p>
              <a:pPr algn="ctr">
                <a:lnSpc>
                  <a:spcPct val="150000"/>
                </a:lnSpc>
              </a:pPr>
              <a:r>
                <a:rPr lang="pt-BR" sz="1200" spc="100" noProof="1" smtClean="0">
                  <a:solidFill>
                    <a:srgbClr val="004899"/>
                  </a:solidFill>
                  <a:latin typeface="AvenirNext LT Pro Regular" panose="020B0504020202020204" pitchFamily="34" charset="0"/>
                </a:rPr>
                <a:t>Kontakt in Niederländisch, Französisch, Deutsch und Englisch</a:t>
              </a: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B6E5CD-3EBA-4B6B-A044-9DDCC7C0E27D}"/>
</file>

<file path=customXml/itemProps2.xml><?xml version="1.0" encoding="utf-8"?>
<ds:datastoreItem xmlns:ds="http://schemas.openxmlformats.org/officeDocument/2006/customXml" ds:itemID="{033AADC9-CC06-45F4-A0E8-39D96A346C2A}"/>
</file>

<file path=customXml/itemProps3.xml><?xml version="1.0" encoding="utf-8"?>
<ds:datastoreItem xmlns:ds="http://schemas.openxmlformats.org/officeDocument/2006/customXml" ds:itemID="{5F69D7DD-19D3-4F6E-9E4F-361940689A74}"/>
</file>

<file path=docProps/app.xml><?xml version="1.0" encoding="utf-8"?>
<Properties xmlns="http://schemas.openxmlformats.org/officeDocument/2006/extended-properties" xmlns:vt="http://schemas.openxmlformats.org/officeDocument/2006/docPropsVTypes">
  <Template>Office Theme</Template>
  <TotalTime>3567</TotalTime>
  <Words>214</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45</cp:revision>
  <dcterms:created xsi:type="dcterms:W3CDTF">2021-04-09T18:42:33Z</dcterms:created>
  <dcterms:modified xsi:type="dcterms:W3CDTF">2021-06-22T15:23:28Z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