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Bold" panose="020B0804020202020204" pitchFamily="34" charset="0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venirNext LT Pro Regular" panose="020B05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1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4F19-DB1D-4C3D-8943-24A8319FE4F2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026A-0DE4-44B0-B909-7EFB5CC923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026A-0DE4-44B0-B909-7EFB5CC92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5" cy="7559675"/>
            <a:chOff x="0" y="0"/>
            <a:chExt cx="10691815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3799" y="1036803"/>
              <a:ext cx="534801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6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  <a:endParaRPr lang="pt-BR" sz="4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3799" y="1896021"/>
              <a:ext cx="534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 pitchFamily="34" charset="0"/>
                </a:rPr>
                <a:t>24 uur per dag • 365 dagen per jaar</a:t>
              </a:r>
              <a:endParaRPr lang="pt-BR" sz="16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52175" y="4709268"/>
              <a:ext cx="160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spc="7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  <a:endParaRPr lang="pt-BR" sz="2400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52216" y="5104265"/>
              <a:ext cx="1211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76026" y="5474667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166498" y="5843292"/>
              <a:ext cx="187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3799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6195070" y="6213694"/>
              <a:ext cx="203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04158" y="894937"/>
              <a:ext cx="413759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nl-BE" sz="1300" b="1" noProof="1" smtClean="0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nl-BE" sz="1300" noProof="1" smtClean="0">
                  <a:latin typeface="AvenirNext LT Pro Regular" panose="020B0504020202020204"/>
                </a:rPr>
                <a:t>. U kunt ernstige zaken melden, zoals vermoedens van omkoping, fraude, het risico van witwassen, boekhoudkundige onregel-matigheden, overtredingen van de antitrustwet-geving, misbruik van activa en middelen, belangen-conflicten, misbruik van geschenken en entertain-ment, openbaarmaking van gevoelige informatie, discriminatie, vergelding, bedreigingen, morele of seksuele intimidatie en soortgelijke situaties. Elke vermoede overtreding van de Brink's ethische code dient te worden gemeld via de Ethische Hotline.</a:t>
              </a:r>
              <a:endParaRPr lang="nl-BE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28452" y="5666892"/>
              <a:ext cx="4994593" cy="1618392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De Ethische Hotline wordt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beheerd door een onafhankelijk 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bedrijf. U kunt erop vertrouwen dat alle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klachten vertrouwelijk worden behandeld door de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Brink’s Ethics &amp; Compliance Group. U kunt er ook op vertrouwen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dat wanneer u een anonieme melding wilt doen, uw identificatiegegevens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niet zullen  worden doorgegeven aan Brink’s.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989667" y="4119638"/>
              <a:ext cx="417180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5999597" y="3006184"/>
              <a:ext cx="40630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spc="-50" dirty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0800 75 904</a:t>
              </a: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389" y="6166902"/>
              <a:ext cx="967190" cy="1080000"/>
            </a:xfrm>
            <a:prstGeom prst="rect">
              <a:avLst/>
            </a:prstGeom>
          </p:spPr>
        </p:pic>
        <p:sp>
          <p:nvSpPr>
            <p:cNvPr id="16" name="Retângulo 15"/>
            <p:cNvSpPr/>
            <p:nvPr/>
          </p:nvSpPr>
          <p:spPr>
            <a:xfrm>
              <a:off x="5345906" y="4918348"/>
              <a:ext cx="5345906" cy="1168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</a:t>
              </a:r>
              <a:r>
                <a:rPr lang="pt-BR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het Nederlands, het Frans, het Duist en het Engels</a:t>
              </a:r>
              <a:endParaRPr lang="pt-BR" sz="1200" spc="100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en </a:t>
              </a:r>
              <a:r>
                <a:rPr lang="pt-BR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néerlandais, français, allemand et anglais</a:t>
              </a:r>
              <a:endParaRPr lang="pt-BR" sz="1200" spc="100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in Niederländisch, Französisch, Deutsch und Englisch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Dutch, French, German and English</a:t>
              </a:r>
              <a:endParaRPr lang="pt-BR" sz="1200" spc="100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284225-ABC9-4D72-94F7-C62E54F52684}"/>
</file>

<file path=customXml/itemProps2.xml><?xml version="1.0" encoding="utf-8"?>
<ds:datastoreItem xmlns:ds="http://schemas.openxmlformats.org/officeDocument/2006/customXml" ds:itemID="{216F9F81-CAB0-412F-B060-F225053676F9}"/>
</file>

<file path=customXml/itemProps3.xml><?xml version="1.0" encoding="utf-8"?>
<ds:datastoreItem xmlns:ds="http://schemas.openxmlformats.org/officeDocument/2006/customXml" ds:itemID="{C4E9BF5C-FC03-41D2-8E91-2099CDA5F8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7754</TotalTime>
  <Words>221</Words>
  <Application>Microsoft Office PowerPoint</Application>
  <PresentationFormat>Personalizar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AvenirNext LT Pro Bold</vt:lpstr>
      <vt:lpstr>Arial</vt:lpstr>
      <vt:lpstr>Calibri Light</vt:lpstr>
      <vt:lpstr>AvenirNext LT Pro Regular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43</cp:revision>
  <dcterms:created xsi:type="dcterms:W3CDTF">2021-04-09T18:42:33Z</dcterms:created>
  <dcterms:modified xsi:type="dcterms:W3CDTF">2021-06-22T15:29:30Z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