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6DFBF555-E32B-462F-A2B8-D900CCDC65E2}"/>
    <pc:docChg chg="undo custSel modSld">
      <pc:chgData name="Pamela McCloud" userId="73b4b836-8331-41af-a755-0ca49410e3b4" providerId="ADAL" clId="{6DFBF555-E32B-462F-A2B8-D900CCDC65E2}" dt="2023-12-30T22:02:53.524" v="2" actId="1037"/>
      <pc:docMkLst>
        <pc:docMk/>
      </pc:docMkLst>
      <pc:sldChg chg="modSp mod">
        <pc:chgData name="Pamela McCloud" userId="73b4b836-8331-41af-a755-0ca49410e3b4" providerId="ADAL" clId="{6DFBF555-E32B-462F-A2B8-D900CCDC65E2}" dt="2023-12-30T22:02:53.524" v="2" actId="1037"/>
        <pc:sldMkLst>
          <pc:docMk/>
          <pc:sldMk cId="3581906436" sldId="256"/>
        </pc:sldMkLst>
        <pc:spChg chg="mod">
          <ac:chgData name="Pamela McCloud" userId="73b4b836-8331-41af-a755-0ca49410e3b4" providerId="ADAL" clId="{6DFBF555-E32B-462F-A2B8-D900CCDC65E2}" dt="2023-12-30T22:02:53.524" v="2" actId="1037"/>
          <ac:spMkLst>
            <pc:docMk/>
            <pc:sldMk cId="3581906436" sldId="256"/>
            <ac:spMk id="4" creationId="{00000000-0000-0000-0000-000000000000}"/>
          </ac:spMkLst>
        </pc:spChg>
        <pc:spChg chg="mod">
          <ac:chgData name="Pamela McCloud" userId="73b4b836-8331-41af-a755-0ca49410e3b4" providerId="ADAL" clId="{6DFBF555-E32B-462F-A2B8-D900CCDC65E2}" dt="2023-12-30T22:02:07.068" v="1" actId="1076"/>
          <ac:spMkLst>
            <pc:docMk/>
            <pc:sldMk cId="3581906436" sldId="256"/>
            <ac:spMk id="23" creationId="{00000000-0000-0000-0000-000000000000}"/>
          </ac:spMkLst>
        </pc:spChg>
      </pc:sldChg>
    </pc:docChg>
  </pc:docChgLst>
  <pc:docChgLst>
    <pc:chgData name="Pamela McCloud" userId="73b4b836-8331-41af-a755-0ca49410e3b4" providerId="ADAL" clId="{3AFFE93E-720B-495C-B584-87C19BA94281}"/>
    <pc:docChg chg="custSel modSld">
      <pc:chgData name="Pamela McCloud" userId="73b4b836-8331-41af-a755-0ca49410e3b4" providerId="ADAL" clId="{3AFFE93E-720B-495C-B584-87C19BA94281}" dt="2023-12-13T18:22:56.058" v="30" actId="1038"/>
      <pc:docMkLst>
        <pc:docMk/>
      </pc:docMkLst>
      <pc:sldChg chg="addSp delSp modSp mod">
        <pc:chgData name="Pamela McCloud" userId="73b4b836-8331-41af-a755-0ca49410e3b4" providerId="ADAL" clId="{3AFFE93E-720B-495C-B584-87C19BA94281}" dt="2023-12-13T18:22:56.058" v="30" actId="1038"/>
        <pc:sldMkLst>
          <pc:docMk/>
          <pc:sldMk cId="3581906436" sldId="256"/>
        </pc:sldMkLst>
        <pc:spChg chg="mod">
          <ac:chgData name="Pamela McCloud" userId="73b4b836-8331-41af-a755-0ca49410e3b4" providerId="ADAL" clId="{3AFFE93E-720B-495C-B584-87C19BA94281}" dt="2023-12-13T18:22:56.058" v="30" actId="1038"/>
          <ac:spMkLst>
            <pc:docMk/>
            <pc:sldMk cId="3581906436" sldId="256"/>
            <ac:spMk id="4" creationId="{00000000-0000-0000-0000-000000000000}"/>
          </ac:spMkLst>
        </pc:spChg>
        <pc:spChg chg="del">
          <ac:chgData name="Pamela McCloud" userId="73b4b836-8331-41af-a755-0ca49410e3b4" providerId="ADAL" clId="{3AFFE93E-720B-495C-B584-87C19BA94281}" dt="2023-12-06T22:03:59.496" v="0" actId="478"/>
          <ac:spMkLst>
            <pc:docMk/>
            <pc:sldMk cId="3581906436" sldId="256"/>
            <ac:spMk id="30" creationId="{FF1EC0EA-160C-572F-E26F-AB34872DF4B1}"/>
          </ac:spMkLst>
        </pc:spChg>
        <pc:spChg chg="add mod">
          <ac:chgData name="Pamela McCloud" userId="73b4b836-8331-41af-a755-0ca49410e3b4" providerId="ADAL" clId="{3AFFE93E-720B-495C-B584-87C19BA94281}" dt="2023-12-06T22:03:59.913" v="1"/>
          <ac:spMkLst>
            <pc:docMk/>
            <pc:sldMk cId="3581906436" sldId="256"/>
            <ac:spMk id="31" creationId="{1702F789-FB7A-BB6B-75F4-FEB2CCB639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 y="0"/>
            <a:ext cx="10692155" cy="15119350"/>
          </a:xfrm>
          <a:prstGeom prst="rect">
            <a:avLst/>
          </a:prstGeom>
        </p:spPr>
      </p:pic>
      <p:sp>
        <p:nvSpPr>
          <p:cNvPr id="6" name="CaixaDeTexto 5"/>
          <p:cNvSpPr txBox="1"/>
          <p:nvPr/>
        </p:nvSpPr>
        <p:spPr>
          <a:xfrm>
            <a:off x="0" y="133350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Ethics Hotline</a:t>
            </a:r>
          </a:p>
        </p:txBody>
      </p:sp>
      <p:sp>
        <p:nvSpPr>
          <p:cNvPr id="8" name="CaixaDeTexto 7"/>
          <p:cNvSpPr txBox="1"/>
          <p:nvPr/>
        </p:nvSpPr>
        <p:spPr>
          <a:xfrm>
            <a:off x="8291514" y="6486734"/>
            <a:ext cx="1771692" cy="523220"/>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dirty="0">
                <a:latin typeface="Arial" panose="020B0604020202020204" pitchFamily="34" charset="0"/>
                <a:cs typeface="Arial" panose="020B0604020202020204" pitchFamily="34" charset="0"/>
              </a:rPr>
              <a:t>anytime</a:t>
            </a:r>
          </a:p>
        </p:txBody>
      </p:sp>
      <p:sp>
        <p:nvSpPr>
          <p:cNvPr id="9" name="CaixaDeTexto 8"/>
          <p:cNvSpPr txBox="1"/>
          <p:nvPr/>
        </p:nvSpPr>
        <p:spPr>
          <a:xfrm>
            <a:off x="8373514"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latin typeface="Arial" panose="020B0604020202020204" pitchFamily="34" charset="0"/>
                <a:cs typeface="Arial" panose="020B0604020202020204" pitchFamily="34" charset="0"/>
              </a:rPr>
              <a:t>anywhere</a:t>
            </a:r>
          </a:p>
        </p:txBody>
      </p:sp>
      <p:sp>
        <p:nvSpPr>
          <p:cNvPr id="10" name="CaixaDeTexto 9"/>
          <p:cNvSpPr txBox="1"/>
          <p:nvPr/>
        </p:nvSpPr>
        <p:spPr>
          <a:xfrm>
            <a:off x="8060287"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latin typeface="Arial" panose="020B0604020202020204" pitchFamily="34" charset="0"/>
                <a:cs typeface="Arial" panose="020B0604020202020204" pitchFamily="34" charset="0"/>
              </a:rPr>
              <a:t>we are here</a:t>
            </a:r>
          </a:p>
        </p:txBody>
      </p:sp>
      <p:sp>
        <p:nvSpPr>
          <p:cNvPr id="11" name="CaixaDeTexto 10"/>
          <p:cNvSpPr txBox="1"/>
          <p:nvPr/>
        </p:nvSpPr>
        <p:spPr>
          <a:xfrm>
            <a:off x="7664346"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latin typeface="Arial" panose="020B0604020202020204" pitchFamily="34" charset="0"/>
                <a:cs typeface="Arial" panose="020B0604020202020204" pitchFamily="34" charset="0"/>
              </a:rPr>
              <a:t>to listen to you</a:t>
            </a:r>
          </a:p>
        </p:txBody>
      </p:sp>
      <p:sp>
        <p:nvSpPr>
          <p:cNvPr id="13" name="CaixaDeTexto 12"/>
          <p:cNvSpPr txBox="1"/>
          <p:nvPr/>
        </p:nvSpPr>
        <p:spPr>
          <a:xfrm>
            <a:off x="1" y="13304520"/>
            <a:ext cx="10691812" cy="430887"/>
          </a:xfrm>
          <a:prstGeom prst="rect">
            <a:avLst/>
          </a:prstGeom>
          <a:noFill/>
        </p:spPr>
        <p:txBody>
          <a:bodyPr wrap="square" lIns="360000" rIns="360000" rtlCol="0">
            <a:spAutoFit/>
          </a:bodyPr>
          <a:lstStyle/>
          <a:p>
            <a:pPr algn="ctr"/>
            <a:r>
              <a:rPr lang="en-US" sz="1100" dirty="0">
                <a:solidFill>
                  <a:schemeClr val="accent1">
                    <a:lumMod val="75000"/>
                  </a:schemeClr>
                </a:solidFill>
                <a:latin typeface="Arial" panose="020B0604020202020204" pitchFamily="34" charset="0"/>
                <a:cs typeface="Arial" panose="020B06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21224" y="2889188"/>
            <a:ext cx="10626455" cy="523220"/>
          </a:xfrm>
          <a:prstGeom prst="rect">
            <a:avLst/>
          </a:prstGeom>
          <a:noFill/>
        </p:spPr>
        <p:txBody>
          <a:bodyPr wrap="square" rtlCol="0">
            <a:spAutoFit/>
          </a:bodyPr>
          <a:lstStyle/>
          <a:p>
            <a:pPr algn="ctr"/>
            <a:r>
              <a:rPr lang="en-US" sz="2800" spc="70" dirty="0">
                <a:latin typeface="Arial" panose="020B0604020202020204" pitchFamily="34" charset="0"/>
                <a:cs typeface="Arial" panose="020B0604020202020204" pitchFamily="34" charset="0"/>
              </a:rPr>
              <a:t>24 Hours A Day • 365 Days A Year</a:t>
            </a:r>
          </a:p>
        </p:txBody>
      </p:sp>
      <p:sp>
        <p:nvSpPr>
          <p:cNvPr id="15" name="CaixaDeTexto 14"/>
          <p:cNvSpPr txBox="1"/>
          <p:nvPr/>
        </p:nvSpPr>
        <p:spPr>
          <a:xfrm>
            <a:off x="5983090" y="10477672"/>
            <a:ext cx="3368231" cy="323165"/>
          </a:xfrm>
          <a:prstGeom prst="rect">
            <a:avLst/>
          </a:prstGeom>
          <a:noFill/>
        </p:spPr>
        <p:txBody>
          <a:bodyPr wrap="none" rtlCol="0">
            <a:spAutoFit/>
          </a:bodyPr>
          <a:lstStyle/>
          <a:p>
            <a:pPr algn="ctr"/>
            <a:r>
              <a:rPr lang="en-US" sz="1500" b="1" dirty="0">
                <a:solidFill>
                  <a:schemeClr val="bg1">
                    <a:lumMod val="50000"/>
                  </a:schemeClr>
                </a:solidFill>
                <a:latin typeface="Arial" panose="020B0604020202020204" pitchFamily="34" charset="0"/>
                <a:cs typeface="Arial" panose="020B0604020202020204" pitchFamily="34" charset="0"/>
              </a:rPr>
              <a:t>Raise your concerns confidentially</a:t>
            </a:r>
          </a:p>
        </p:txBody>
      </p:sp>
      <p:sp>
        <p:nvSpPr>
          <p:cNvPr id="16" name="CaixaDeTexto 15"/>
          <p:cNvSpPr txBox="1"/>
          <p:nvPr/>
        </p:nvSpPr>
        <p:spPr>
          <a:xfrm>
            <a:off x="5768224" y="10783692"/>
            <a:ext cx="3797964" cy="323165"/>
          </a:xfrm>
          <a:prstGeom prst="rect">
            <a:avLst/>
          </a:prstGeom>
          <a:noFill/>
        </p:spPr>
        <p:txBody>
          <a:bodyPr wrap="none" rtlCol="0">
            <a:spAutoFit/>
          </a:bodyPr>
          <a:lstStyle/>
          <a:p>
            <a:pPr algn="ctr"/>
            <a:r>
              <a:rPr lang="en-US" sz="1500" b="1" dirty="0">
                <a:solidFill>
                  <a:schemeClr val="bg1">
                    <a:lumMod val="50000"/>
                  </a:schemeClr>
                </a:solidFill>
                <a:latin typeface="Arial" panose="020B0604020202020204" pitchFamily="34" charset="0"/>
                <a:cs typeface="Arial" panose="020B0604020202020204" pitchFamily="34" charset="0"/>
              </a:rPr>
              <a:t>You will be protected against retaliation</a:t>
            </a:r>
          </a:p>
        </p:txBody>
      </p:sp>
      <p:sp>
        <p:nvSpPr>
          <p:cNvPr id="17" name="CaixaDeTexto 16"/>
          <p:cNvSpPr txBox="1"/>
          <p:nvPr/>
        </p:nvSpPr>
        <p:spPr>
          <a:xfrm>
            <a:off x="5685470" y="9399916"/>
            <a:ext cx="3963469" cy="615553"/>
          </a:xfrm>
          <a:prstGeom prst="rect">
            <a:avLst/>
          </a:prstGeom>
          <a:noFill/>
        </p:spPr>
        <p:txBody>
          <a:bodyPr wrap="square" rtlCol="0">
            <a:spAutoFit/>
          </a:bodyPr>
          <a:lstStyle/>
          <a:p>
            <a:pPr algn="ctr"/>
            <a:r>
              <a:rPr lang="en-US" sz="3400" spc="-100" dirty="0">
                <a:solidFill>
                  <a:srgbClr val="004899"/>
                </a:solidFill>
                <a:latin typeface="Arial" panose="020B0604020202020204" pitchFamily="34" charset="0"/>
                <a:cs typeface="Arial" panose="020B0604020202020204" pitchFamily="34" charset="0"/>
              </a:rPr>
              <a:t>+1 877 275 4585</a:t>
            </a:r>
          </a:p>
        </p:txBody>
      </p:sp>
      <p:sp>
        <p:nvSpPr>
          <p:cNvPr id="18" name="Retângulo 17"/>
          <p:cNvSpPr/>
          <p:nvPr/>
        </p:nvSpPr>
        <p:spPr>
          <a:xfrm>
            <a:off x="1" y="12841771"/>
            <a:ext cx="10691470" cy="456343"/>
          </a:xfrm>
          <a:prstGeom prst="rect">
            <a:avLst/>
          </a:prstGeom>
        </p:spPr>
        <p:txBody>
          <a:bodyPr wrap="square">
            <a:spAutoFit/>
          </a:bodyPr>
          <a:lstStyle/>
          <a:p>
            <a:pPr algn="ctr">
              <a:lnSpc>
                <a:spcPct val="200000"/>
              </a:lnSpc>
            </a:pPr>
            <a:r>
              <a:rPr lang="en-US" sz="1400" b="1" dirty="0">
                <a:solidFill>
                  <a:srgbClr val="004899"/>
                </a:solidFill>
                <a:latin typeface="Arial" panose="020B0604020202020204" pitchFamily="34" charset="0"/>
                <a:cs typeface="Arial" panose="020B0604020202020204" pitchFamily="34" charset="0"/>
              </a:rPr>
              <a:t>Contact in English, Spanish and French  |  </a:t>
            </a:r>
            <a:r>
              <a:rPr lang="fr-FR" sz="1400" b="1" dirty="0">
                <a:solidFill>
                  <a:srgbClr val="004899"/>
                </a:solidFill>
                <a:latin typeface="Arial" panose="020B0604020202020204" pitchFamily="34" charset="0"/>
                <a:cs typeface="Arial" panose="020B0604020202020204" pitchFamily="34" charset="0"/>
              </a:rPr>
              <a:t>Contact en anglais, espagnol et français  </a:t>
            </a:r>
            <a:r>
              <a:rPr lang="en-US" sz="1400" b="1" dirty="0">
                <a:solidFill>
                  <a:srgbClr val="004899"/>
                </a:solidFill>
                <a:latin typeface="Arial" panose="020B0604020202020204" pitchFamily="34" charset="0"/>
                <a:cs typeface="Arial" panose="020B0604020202020204" pitchFamily="34" charset="0"/>
              </a:rPr>
              <a:t>|  </a:t>
            </a:r>
            <a:r>
              <a:rPr lang="es-419" sz="1400" b="1" dirty="0">
                <a:solidFill>
                  <a:srgbClr val="004899"/>
                </a:solidFill>
                <a:latin typeface="Arial" panose="020B0604020202020204" pitchFamily="34" charset="0"/>
                <a:cs typeface="Arial" panose="020B0604020202020204" pitchFamily="34" charset="0"/>
              </a:rPr>
              <a:t>Contacto en inglés, español y francés</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189" y="8489747"/>
            <a:ext cx="743184" cy="829869"/>
          </a:xfrm>
          <a:prstGeom prst="rect">
            <a:avLst/>
          </a:prstGeom>
        </p:spPr>
      </p:pic>
      <p:sp>
        <p:nvSpPr>
          <p:cNvPr id="20" name="CaixaDeTexto 19"/>
          <p:cNvSpPr txBox="1"/>
          <p:nvPr/>
        </p:nvSpPr>
        <p:spPr>
          <a:xfrm>
            <a:off x="652119" y="8961522"/>
            <a:ext cx="4556610"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rial" panose="020B0604020202020204" pitchFamily="34" charset="0"/>
                <a:cs typeface="Arial" panose="020B0604020202020204" pitchFamily="34" charset="0"/>
              </a:rPr>
              <a:t>If you find yourself faced with an ethical dilemma</a:t>
            </a:r>
            <a:r>
              <a:rPr lang="en-US" sz="1500" dirty="0">
                <a:solidFill>
                  <a:schemeClr val="tx1">
                    <a:lumMod val="75000"/>
                    <a:lumOff val="25000"/>
                  </a:schemeClr>
                </a:solidFill>
                <a:latin typeface="Arial" panose="020B0604020202020204" pitchFamily="34" charset="0"/>
                <a:cs typeface="Arial" panose="020B06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pic>
        <p:nvPicPr>
          <p:cNvPr id="2"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 y="0"/>
            <a:ext cx="10692155" cy="15119350"/>
          </a:xfrm>
          <a:prstGeom prst="rect">
            <a:avLst/>
          </a:prstGeom>
        </p:spPr>
      </p:pic>
      <p:sp>
        <p:nvSpPr>
          <p:cNvPr id="4" name="CaixaDeTexto 5"/>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
        <p:nvSpPr>
          <p:cNvPr id="5" name="CaixaDeTexto 7"/>
          <p:cNvSpPr txBox="1"/>
          <p:nvPr/>
        </p:nvSpPr>
        <p:spPr>
          <a:xfrm>
            <a:off x="8291514" y="6486734"/>
            <a:ext cx="1771692" cy="523220"/>
          </a:xfrm>
          <a:prstGeom prst="rect">
            <a:avLst/>
          </a:prstGeom>
          <a:noFill/>
        </p:spPr>
        <p:txBody>
          <a:bodyPr wrap="square" rtlCol="0">
            <a:spAutoFit/>
          </a:bodyPr>
          <a:lstStyle>
            <a:defPPr>
              <a:defRPr lang="en-US"/>
            </a:defPPr>
            <a:lvl1pPr algn="ctr">
              <a:defRPr sz="2800" b="1" spc="60">
                <a:solidFill>
                  <a:schemeClr val="bg1"/>
                </a:solidFill>
                <a:latin typeface="AvenirNext LT Pro Regular" panose="020B0504020202020204"/>
              </a:defRPr>
            </a:lvl1pPr>
          </a:lstStyle>
          <a:p>
            <a:r>
              <a:rPr lang="en-US" dirty="0">
                <a:latin typeface="Arial" panose="020B0604020202020204" pitchFamily="34" charset="0"/>
                <a:cs typeface="Arial" panose="020B0604020202020204" pitchFamily="34" charset="0"/>
              </a:rPr>
              <a:t>anytime</a:t>
            </a:r>
          </a:p>
        </p:txBody>
      </p:sp>
      <p:sp>
        <p:nvSpPr>
          <p:cNvPr id="7" name="CaixaDeTexto 8"/>
          <p:cNvSpPr txBox="1"/>
          <p:nvPr/>
        </p:nvSpPr>
        <p:spPr>
          <a:xfrm>
            <a:off x="8373514"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latin typeface="Arial" panose="020B0604020202020204" pitchFamily="34" charset="0"/>
                <a:cs typeface="Arial" panose="020B0604020202020204" pitchFamily="34" charset="0"/>
              </a:rPr>
              <a:t>anywhere</a:t>
            </a:r>
          </a:p>
        </p:txBody>
      </p:sp>
      <p:sp>
        <p:nvSpPr>
          <p:cNvPr id="12" name="CaixaDeTexto 9"/>
          <p:cNvSpPr txBox="1"/>
          <p:nvPr/>
        </p:nvSpPr>
        <p:spPr>
          <a:xfrm>
            <a:off x="8060287"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latin typeface="Arial" panose="020B0604020202020204" pitchFamily="34" charset="0"/>
                <a:cs typeface="Arial" panose="020B0604020202020204" pitchFamily="34" charset="0"/>
              </a:rPr>
              <a:t>we are here</a:t>
            </a:r>
          </a:p>
        </p:txBody>
      </p:sp>
      <p:sp>
        <p:nvSpPr>
          <p:cNvPr id="21" name="CaixaDeTexto 10"/>
          <p:cNvSpPr txBox="1"/>
          <p:nvPr/>
        </p:nvSpPr>
        <p:spPr>
          <a:xfrm>
            <a:off x="7664346"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latin typeface="Arial" panose="020B0604020202020204" pitchFamily="34" charset="0"/>
                <a:cs typeface="Arial" panose="020B0604020202020204" pitchFamily="34" charset="0"/>
              </a:rPr>
              <a:t>to listen to you</a:t>
            </a:r>
          </a:p>
        </p:txBody>
      </p:sp>
      <p:sp>
        <p:nvSpPr>
          <p:cNvPr id="22" name="CaixaDeTexto 12"/>
          <p:cNvSpPr txBox="1"/>
          <p:nvPr/>
        </p:nvSpPr>
        <p:spPr>
          <a:xfrm>
            <a:off x="1" y="13304520"/>
            <a:ext cx="10691812" cy="430887"/>
          </a:xfrm>
          <a:prstGeom prst="rect">
            <a:avLst/>
          </a:prstGeom>
          <a:noFill/>
        </p:spPr>
        <p:txBody>
          <a:bodyPr wrap="square" lIns="360000" rIns="360000" rtlCol="0">
            <a:spAutoFit/>
          </a:bodyPr>
          <a:lstStyle/>
          <a:p>
            <a:pPr algn="ctr"/>
            <a:r>
              <a:rPr lang="en-US" sz="1100" dirty="0">
                <a:solidFill>
                  <a:schemeClr val="accent1">
                    <a:lumMod val="75000"/>
                  </a:schemeClr>
                </a:solidFill>
                <a:latin typeface="Arial" panose="020B0604020202020204" pitchFamily="34" charset="0"/>
                <a:cs typeface="Arial" panose="020B06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23" name="CaixaDeTexto 13"/>
          <p:cNvSpPr txBox="1"/>
          <p:nvPr/>
        </p:nvSpPr>
        <p:spPr>
          <a:xfrm>
            <a:off x="21224" y="2889188"/>
            <a:ext cx="10626455" cy="523220"/>
          </a:xfrm>
          <a:prstGeom prst="rect">
            <a:avLst/>
          </a:prstGeom>
          <a:noFill/>
        </p:spPr>
        <p:txBody>
          <a:bodyPr wrap="square" rtlCol="0">
            <a:spAutoFit/>
          </a:bodyPr>
          <a:lstStyle/>
          <a:p>
            <a:pPr algn="ctr"/>
            <a:r>
              <a:rPr lang="en-US" sz="2800" spc="70" dirty="0">
                <a:latin typeface="Arial" panose="020B0604020202020204" pitchFamily="34" charset="0"/>
                <a:cs typeface="Arial" panose="020B0604020202020204" pitchFamily="34" charset="0"/>
              </a:rPr>
              <a:t>24 Hours A Day • 365 Days A Year</a:t>
            </a:r>
          </a:p>
        </p:txBody>
      </p:sp>
      <p:sp>
        <p:nvSpPr>
          <p:cNvPr id="24" name="CaixaDeTexto 14"/>
          <p:cNvSpPr txBox="1"/>
          <p:nvPr/>
        </p:nvSpPr>
        <p:spPr>
          <a:xfrm>
            <a:off x="5983090" y="10477672"/>
            <a:ext cx="3368231" cy="323165"/>
          </a:xfrm>
          <a:prstGeom prst="rect">
            <a:avLst/>
          </a:prstGeom>
          <a:noFill/>
        </p:spPr>
        <p:txBody>
          <a:bodyPr wrap="none" rtlCol="0">
            <a:spAutoFit/>
          </a:bodyPr>
          <a:lstStyle/>
          <a:p>
            <a:pPr algn="ctr"/>
            <a:r>
              <a:rPr lang="en-US" sz="1500" b="1" dirty="0">
                <a:solidFill>
                  <a:schemeClr val="bg1">
                    <a:lumMod val="50000"/>
                  </a:schemeClr>
                </a:solidFill>
                <a:latin typeface="Arial" panose="020B0604020202020204" pitchFamily="34" charset="0"/>
                <a:cs typeface="Arial" panose="020B0604020202020204" pitchFamily="34" charset="0"/>
              </a:rPr>
              <a:t>Raise your concerns confidentially</a:t>
            </a:r>
          </a:p>
        </p:txBody>
      </p:sp>
      <p:sp>
        <p:nvSpPr>
          <p:cNvPr id="25" name="CaixaDeTexto 15"/>
          <p:cNvSpPr txBox="1"/>
          <p:nvPr/>
        </p:nvSpPr>
        <p:spPr>
          <a:xfrm>
            <a:off x="5768224" y="10783692"/>
            <a:ext cx="3797964" cy="323165"/>
          </a:xfrm>
          <a:prstGeom prst="rect">
            <a:avLst/>
          </a:prstGeom>
          <a:noFill/>
        </p:spPr>
        <p:txBody>
          <a:bodyPr wrap="none" rtlCol="0">
            <a:spAutoFit/>
          </a:bodyPr>
          <a:lstStyle/>
          <a:p>
            <a:pPr algn="ctr"/>
            <a:r>
              <a:rPr lang="en-US" sz="1500" b="1" dirty="0">
                <a:solidFill>
                  <a:schemeClr val="bg1">
                    <a:lumMod val="50000"/>
                  </a:schemeClr>
                </a:solidFill>
                <a:latin typeface="Arial" panose="020B0604020202020204" pitchFamily="34" charset="0"/>
                <a:cs typeface="Arial" panose="020B0604020202020204" pitchFamily="34" charset="0"/>
              </a:rPr>
              <a:t>You will be protected against retaliation</a:t>
            </a:r>
          </a:p>
        </p:txBody>
      </p:sp>
      <p:sp>
        <p:nvSpPr>
          <p:cNvPr id="26" name="CaixaDeTexto 16"/>
          <p:cNvSpPr txBox="1"/>
          <p:nvPr/>
        </p:nvSpPr>
        <p:spPr>
          <a:xfrm>
            <a:off x="5685470" y="9399916"/>
            <a:ext cx="3963469" cy="615553"/>
          </a:xfrm>
          <a:prstGeom prst="rect">
            <a:avLst/>
          </a:prstGeom>
          <a:noFill/>
        </p:spPr>
        <p:txBody>
          <a:bodyPr wrap="square" rtlCol="0">
            <a:spAutoFit/>
          </a:bodyPr>
          <a:lstStyle/>
          <a:p>
            <a:pPr algn="ctr"/>
            <a:r>
              <a:rPr lang="en-US" sz="3400" spc="-100" dirty="0">
                <a:solidFill>
                  <a:srgbClr val="004899"/>
                </a:solidFill>
                <a:latin typeface="Arial" panose="020B0604020202020204" pitchFamily="34" charset="0"/>
                <a:cs typeface="Arial" panose="020B0604020202020204" pitchFamily="34" charset="0"/>
              </a:rPr>
              <a:t>+1 877 275 4585</a:t>
            </a:r>
          </a:p>
        </p:txBody>
      </p:sp>
      <p:sp>
        <p:nvSpPr>
          <p:cNvPr id="27" name="Retângulo 17"/>
          <p:cNvSpPr/>
          <p:nvPr/>
        </p:nvSpPr>
        <p:spPr>
          <a:xfrm>
            <a:off x="1" y="12841771"/>
            <a:ext cx="10691470" cy="456343"/>
          </a:xfrm>
          <a:prstGeom prst="rect">
            <a:avLst/>
          </a:prstGeom>
        </p:spPr>
        <p:txBody>
          <a:bodyPr wrap="square">
            <a:spAutoFit/>
          </a:bodyPr>
          <a:lstStyle/>
          <a:p>
            <a:pPr algn="ctr">
              <a:lnSpc>
                <a:spcPct val="200000"/>
              </a:lnSpc>
            </a:pPr>
            <a:r>
              <a:rPr lang="en-US" sz="1400" b="1" dirty="0">
                <a:solidFill>
                  <a:srgbClr val="004899"/>
                </a:solidFill>
                <a:latin typeface="Arial" panose="020B0604020202020204" pitchFamily="34" charset="0"/>
                <a:cs typeface="Arial" panose="020B0604020202020204" pitchFamily="34" charset="0"/>
              </a:rPr>
              <a:t>Contact in English, Spanish and French  |  </a:t>
            </a:r>
            <a:r>
              <a:rPr lang="fr-FR" sz="1400" b="1" dirty="0">
                <a:solidFill>
                  <a:srgbClr val="004899"/>
                </a:solidFill>
                <a:latin typeface="Arial" panose="020B0604020202020204" pitchFamily="34" charset="0"/>
                <a:cs typeface="Arial" panose="020B0604020202020204" pitchFamily="34" charset="0"/>
              </a:rPr>
              <a:t>Contact en anglais, espagnol et français  </a:t>
            </a:r>
            <a:r>
              <a:rPr lang="en-US" sz="1400" b="1" dirty="0">
                <a:solidFill>
                  <a:srgbClr val="004899"/>
                </a:solidFill>
                <a:latin typeface="Arial" panose="020B0604020202020204" pitchFamily="34" charset="0"/>
                <a:cs typeface="Arial" panose="020B0604020202020204" pitchFamily="34" charset="0"/>
              </a:rPr>
              <a:t>|  </a:t>
            </a:r>
            <a:r>
              <a:rPr lang="es-419" sz="1400" b="1" dirty="0">
                <a:solidFill>
                  <a:srgbClr val="004899"/>
                </a:solidFill>
                <a:latin typeface="Arial" panose="020B0604020202020204" pitchFamily="34" charset="0"/>
                <a:cs typeface="Arial" panose="020B0604020202020204" pitchFamily="34" charset="0"/>
              </a:rPr>
              <a:t>Contacto en inglés, español y francés</a:t>
            </a:r>
          </a:p>
        </p:txBody>
      </p:sp>
      <p:pic>
        <p:nvPicPr>
          <p:cNvPr id="28"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189" y="8489747"/>
            <a:ext cx="743184" cy="829869"/>
          </a:xfrm>
          <a:prstGeom prst="rect">
            <a:avLst/>
          </a:prstGeom>
        </p:spPr>
      </p:pic>
      <p:sp>
        <p:nvSpPr>
          <p:cNvPr id="29" name="CaixaDeTexto 19"/>
          <p:cNvSpPr txBox="1"/>
          <p:nvPr/>
        </p:nvSpPr>
        <p:spPr>
          <a:xfrm>
            <a:off x="652119" y="8961522"/>
            <a:ext cx="4556610"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rial" panose="020B0604020202020204" pitchFamily="34" charset="0"/>
                <a:cs typeface="Arial" panose="020B0604020202020204" pitchFamily="34" charset="0"/>
              </a:rPr>
              <a:t>If you find yourself faced with an ethical dilemma</a:t>
            </a:r>
            <a:r>
              <a:rPr lang="en-US" sz="1500" dirty="0">
                <a:solidFill>
                  <a:schemeClr val="tx1">
                    <a:lumMod val="75000"/>
                    <a:lumOff val="25000"/>
                  </a:schemeClr>
                </a:solidFill>
                <a:latin typeface="Arial" panose="020B0604020202020204" pitchFamily="34" charset="0"/>
                <a:cs typeface="Arial" panose="020B06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31" name="CaixaDeTexto 5">
            <a:extLst>
              <a:ext uri="{FF2B5EF4-FFF2-40B4-BE49-F238E27FC236}">
                <a16:creationId xmlns:a16="http://schemas.microsoft.com/office/drawing/2014/main" id="{1702F789-FB7A-BB6B-75F4-FEB2CCB639B7}"/>
              </a:ext>
            </a:extLst>
          </p:cNvPr>
          <p:cNvSpPr txBox="1"/>
          <p:nvPr/>
        </p:nvSpPr>
        <p:spPr>
          <a:xfrm>
            <a:off x="152400" y="148590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Ethics Hotline</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AF6BC-FB28-4492-806A-B7375979B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BB0244-F162-4F72-A035-C31695BC20F1}">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91821E8D-D23C-4CCC-A072-2233AC9171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451</TotalTime>
  <Words>399</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47</cp:revision>
  <dcterms:created xsi:type="dcterms:W3CDTF">2021-04-09T18:42:33Z</dcterms:created>
  <dcterms:modified xsi:type="dcterms:W3CDTF">2023-12-30T22:02:57Z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