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Lst>
  <p:notesMasterIdLst>
    <p:notesMasterId r:id="rId31"/>
  </p:notesMasterIdLst>
  <p:sldIdLst>
    <p:sldId id="337" r:id="rId3"/>
    <p:sldId id="298" r:id="rId4"/>
    <p:sldId id="302" r:id="rId5"/>
    <p:sldId id="310" r:id="rId6"/>
    <p:sldId id="311" r:id="rId7"/>
    <p:sldId id="312" r:id="rId8"/>
    <p:sldId id="296" r:id="rId9"/>
    <p:sldId id="334" r:id="rId10"/>
    <p:sldId id="297" r:id="rId11"/>
    <p:sldId id="324" r:id="rId12"/>
    <p:sldId id="309" r:id="rId13"/>
    <p:sldId id="306" r:id="rId14"/>
    <p:sldId id="305" r:id="rId15"/>
    <p:sldId id="307" r:id="rId16"/>
    <p:sldId id="325" r:id="rId17"/>
    <p:sldId id="308" r:id="rId18"/>
    <p:sldId id="270" r:id="rId19"/>
    <p:sldId id="314" r:id="rId20"/>
    <p:sldId id="336" r:id="rId21"/>
    <p:sldId id="281" r:id="rId22"/>
    <p:sldId id="273" r:id="rId23"/>
    <p:sldId id="326" r:id="rId24"/>
    <p:sldId id="276" r:id="rId25"/>
    <p:sldId id="277" r:id="rId26"/>
    <p:sldId id="304" r:id="rId27"/>
    <p:sldId id="274" r:id="rId28"/>
    <p:sldId id="268" r:id="rId29"/>
    <p:sldId id="272" r:id="rId30"/>
  </p:sldIdLst>
  <p:sldSz cx="16257588" cy="9144000"/>
  <p:notesSz cx="6858000" cy="9144000"/>
  <p:defaultTextStyle>
    <a:defPPr>
      <a:defRPr lang="en-US"/>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9"/>
    <a:srgbClr val="FFFFFF"/>
    <a:srgbClr val="002A4F"/>
    <a:srgbClr val="808383"/>
    <a:srgbClr val="064A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8E8D8-A77B-E44F-B2D9-3D76CB6AF295}" v="6" dt="2021-05-14T02:12:13.598"/>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95109"/>
  </p:normalViewPr>
  <p:slideViewPr>
    <p:cSldViewPr snapToGrid="0" snapToObjects="1">
      <p:cViewPr>
        <p:scale>
          <a:sx n="54" d="100"/>
          <a:sy n="54" d="100"/>
        </p:scale>
        <p:origin x="2056" y="576"/>
      </p:cViewPr>
      <p:guideLst>
        <p:guide orient="horz" pos="2880"/>
        <p:guide pos="512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Watts" userId="S::steven.watts@brinks.com::b922b3a6-66ff-41fc-b71f-77a3a1eb2f54" providerId="AD" clId="Web-{E9F430F4-D6F5-3CAF-2D3E-612F1A6B1151}"/>
    <pc:docChg chg="delSld">
      <pc:chgData name="Steven Watts" userId="S::steven.watts@brinks.com::b922b3a6-66ff-41fc-b71f-77a3a1eb2f54" providerId="AD" clId="Web-{E9F430F4-D6F5-3CAF-2D3E-612F1A6B1151}" dt="2021-05-05T20:41:20.397" v="1"/>
      <pc:docMkLst>
        <pc:docMk/>
      </pc:docMkLst>
      <pc:sldChg chg="del">
        <pc:chgData name="Steven Watts" userId="S::steven.watts@brinks.com::b922b3a6-66ff-41fc-b71f-77a3a1eb2f54" providerId="AD" clId="Web-{E9F430F4-D6F5-3CAF-2D3E-612F1A6B1151}" dt="2021-05-05T20:41:17.506" v="0"/>
        <pc:sldMkLst>
          <pc:docMk/>
          <pc:sldMk cId="4255133778" sldId="303"/>
        </pc:sldMkLst>
      </pc:sldChg>
      <pc:sldChg chg="del">
        <pc:chgData name="Steven Watts" userId="S::steven.watts@brinks.com::b922b3a6-66ff-41fc-b71f-77a3a1eb2f54" providerId="AD" clId="Web-{E9F430F4-D6F5-3CAF-2D3E-612F1A6B1151}" dt="2021-05-05T20:41:20.397" v="1"/>
        <pc:sldMkLst>
          <pc:docMk/>
          <pc:sldMk cId="1916274631" sldId="317"/>
        </pc:sldMkLst>
      </pc:sldChg>
    </pc:docChg>
  </pc:docChgLst>
  <pc:docChgLst>
    <pc:chgData name="Steven Watts" userId="b922b3a6-66ff-41fc-b71f-77a3a1eb2f54" providerId="ADAL" clId="{3818E8D8-A77B-E44F-B2D9-3D76CB6AF295}"/>
    <pc:docChg chg="custSel modMainMaster">
      <pc:chgData name="Steven Watts" userId="b922b3a6-66ff-41fc-b71f-77a3a1eb2f54" providerId="ADAL" clId="{3818E8D8-A77B-E44F-B2D9-3D76CB6AF295}" dt="2021-05-14T02:10:54.206" v="58" actId="2696"/>
      <pc:docMkLst>
        <pc:docMk/>
      </pc:docMkLst>
      <pc:sldMasterChg chg="modSldLayout">
        <pc:chgData name="Steven Watts" userId="b922b3a6-66ff-41fc-b71f-77a3a1eb2f54" providerId="ADAL" clId="{3818E8D8-A77B-E44F-B2D9-3D76CB6AF295}" dt="2021-05-14T02:09:00.750" v="47"/>
        <pc:sldMasterMkLst>
          <pc:docMk/>
          <pc:sldMasterMk cId="1237646741" sldId="2147483660"/>
        </pc:sldMasterMkLst>
        <pc:sldLayoutChg chg="modSp mod">
          <pc:chgData name="Steven Watts" userId="b922b3a6-66ff-41fc-b71f-77a3a1eb2f54" providerId="ADAL" clId="{3818E8D8-A77B-E44F-B2D9-3D76CB6AF295}" dt="2021-05-14T02:03:47.511" v="10" actId="732"/>
          <pc:sldLayoutMkLst>
            <pc:docMk/>
            <pc:sldMasterMk cId="1237646741" sldId="2147483660"/>
            <pc:sldLayoutMk cId="2664101677" sldId="2147483661"/>
          </pc:sldLayoutMkLst>
          <pc:picChg chg="mod modCrop">
            <ac:chgData name="Steven Watts" userId="b922b3a6-66ff-41fc-b71f-77a3a1eb2f54" providerId="ADAL" clId="{3818E8D8-A77B-E44F-B2D9-3D76CB6AF295}" dt="2021-05-14T02:03:47.511" v="10" actId="732"/>
            <ac:picMkLst>
              <pc:docMk/>
              <pc:sldMasterMk cId="1237646741" sldId="2147483660"/>
              <pc:sldLayoutMk cId="2664101677" sldId="2147483661"/>
              <ac:picMk id="9" creationId="{4B65BAE2-D61E-164E-84E3-1123822CD0B9}"/>
            </ac:picMkLst>
          </pc:picChg>
        </pc:sldLayoutChg>
        <pc:sldLayoutChg chg="modSp mod">
          <pc:chgData name="Steven Watts" userId="b922b3a6-66ff-41fc-b71f-77a3a1eb2f54" providerId="ADAL" clId="{3818E8D8-A77B-E44F-B2D9-3D76CB6AF295}" dt="2021-05-14T02:04:11.123" v="13" actId="732"/>
          <pc:sldLayoutMkLst>
            <pc:docMk/>
            <pc:sldMasterMk cId="1237646741" sldId="2147483660"/>
            <pc:sldLayoutMk cId="803348070" sldId="2147483670"/>
          </pc:sldLayoutMkLst>
          <pc:picChg chg="mod modCrop">
            <ac:chgData name="Steven Watts" userId="b922b3a6-66ff-41fc-b71f-77a3a1eb2f54" providerId="ADAL" clId="{3818E8D8-A77B-E44F-B2D9-3D76CB6AF295}" dt="2021-05-14T02:04:11.123" v="13" actId="732"/>
            <ac:picMkLst>
              <pc:docMk/>
              <pc:sldMasterMk cId="1237646741" sldId="2147483660"/>
              <pc:sldLayoutMk cId="803348070" sldId="2147483670"/>
              <ac:picMk id="4" creationId="{2F1ACAEF-0FCF-3444-AA4C-8308A970E7FF}"/>
            </ac:picMkLst>
          </pc:picChg>
        </pc:sldLayoutChg>
        <pc:sldLayoutChg chg="modSp mod">
          <pc:chgData name="Steven Watts" userId="b922b3a6-66ff-41fc-b71f-77a3a1eb2f54" providerId="ADAL" clId="{3818E8D8-A77B-E44F-B2D9-3D76CB6AF295}" dt="2021-05-14T02:04:26.255" v="15" actId="732"/>
          <pc:sldLayoutMkLst>
            <pc:docMk/>
            <pc:sldMasterMk cId="1237646741" sldId="2147483660"/>
            <pc:sldLayoutMk cId="4092149636" sldId="2147483690"/>
          </pc:sldLayoutMkLst>
          <pc:picChg chg="mod modCrop">
            <ac:chgData name="Steven Watts" userId="b922b3a6-66ff-41fc-b71f-77a3a1eb2f54" providerId="ADAL" clId="{3818E8D8-A77B-E44F-B2D9-3D76CB6AF295}" dt="2021-05-14T02:04:26.255" v="15" actId="732"/>
            <ac:picMkLst>
              <pc:docMk/>
              <pc:sldMasterMk cId="1237646741" sldId="2147483660"/>
              <pc:sldLayoutMk cId="4092149636" sldId="2147483690"/>
              <ac:picMk id="3" creationId="{A5ADB75D-E971-534C-84CD-62FF23590FC2}"/>
            </ac:picMkLst>
          </pc:picChg>
        </pc:sldLayoutChg>
        <pc:sldLayoutChg chg="modSp mod">
          <pc:chgData name="Steven Watts" userId="b922b3a6-66ff-41fc-b71f-77a3a1eb2f54" providerId="ADAL" clId="{3818E8D8-A77B-E44F-B2D9-3D76CB6AF295}" dt="2021-05-14T02:05:04.104" v="17" actId="732"/>
          <pc:sldLayoutMkLst>
            <pc:docMk/>
            <pc:sldMasterMk cId="1237646741" sldId="2147483660"/>
            <pc:sldLayoutMk cId="2593190861" sldId="2147483691"/>
          </pc:sldLayoutMkLst>
          <pc:picChg chg="mod modCrop">
            <ac:chgData name="Steven Watts" userId="b922b3a6-66ff-41fc-b71f-77a3a1eb2f54" providerId="ADAL" clId="{3818E8D8-A77B-E44F-B2D9-3D76CB6AF295}" dt="2021-05-14T02:05:04.104" v="17" actId="732"/>
            <ac:picMkLst>
              <pc:docMk/>
              <pc:sldMasterMk cId="1237646741" sldId="2147483660"/>
              <pc:sldLayoutMk cId="2593190861" sldId="2147483691"/>
              <ac:picMk id="3" creationId="{A5ADB75D-E971-534C-84CD-62FF23590FC2}"/>
            </ac:picMkLst>
          </pc:picChg>
        </pc:sldLayoutChg>
        <pc:sldLayoutChg chg="modSp mod">
          <pc:chgData name="Steven Watts" userId="b922b3a6-66ff-41fc-b71f-77a3a1eb2f54" providerId="ADAL" clId="{3818E8D8-A77B-E44F-B2D9-3D76CB6AF295}" dt="2021-05-14T02:03:03.735" v="7" actId="732"/>
          <pc:sldLayoutMkLst>
            <pc:docMk/>
            <pc:sldMasterMk cId="1237646741" sldId="2147483660"/>
            <pc:sldLayoutMk cId="3840384173" sldId="2147483692"/>
          </pc:sldLayoutMkLst>
          <pc:spChg chg="mod">
            <ac:chgData name="Steven Watts" userId="b922b3a6-66ff-41fc-b71f-77a3a1eb2f54" providerId="ADAL" clId="{3818E8D8-A77B-E44F-B2D9-3D76CB6AF295}" dt="2021-05-14T02:02:53.680" v="6" actId="14100"/>
            <ac:spMkLst>
              <pc:docMk/>
              <pc:sldMasterMk cId="1237646741" sldId="2147483660"/>
              <pc:sldLayoutMk cId="3840384173" sldId="2147483692"/>
              <ac:spMk id="5" creationId="{81BC4731-4F42-9A44-80A0-C96980162733}"/>
            </ac:spMkLst>
          </pc:spChg>
          <pc:picChg chg="mod modCrop">
            <ac:chgData name="Steven Watts" userId="b922b3a6-66ff-41fc-b71f-77a3a1eb2f54" providerId="ADAL" clId="{3818E8D8-A77B-E44F-B2D9-3D76CB6AF295}" dt="2021-05-14T02:03:03.735" v="7" actId="732"/>
            <ac:picMkLst>
              <pc:docMk/>
              <pc:sldMasterMk cId="1237646741" sldId="2147483660"/>
              <pc:sldLayoutMk cId="3840384173" sldId="2147483692"/>
              <ac:picMk id="4" creationId="{DE86C3D6-28AB-E348-B310-2255E661875B}"/>
            </ac:picMkLst>
          </pc:picChg>
        </pc:sldLayoutChg>
        <pc:sldLayoutChg chg="modSp mod">
          <pc:chgData name="Steven Watts" userId="b922b3a6-66ff-41fc-b71f-77a3a1eb2f54" providerId="ADAL" clId="{3818E8D8-A77B-E44F-B2D9-3D76CB6AF295}" dt="2021-05-14T02:06:02.702" v="26" actId="14100"/>
          <pc:sldLayoutMkLst>
            <pc:docMk/>
            <pc:sldMasterMk cId="1237646741" sldId="2147483660"/>
            <pc:sldLayoutMk cId="1116897533" sldId="2147483693"/>
          </pc:sldLayoutMkLst>
          <pc:spChg chg="mod">
            <ac:chgData name="Steven Watts" userId="b922b3a6-66ff-41fc-b71f-77a3a1eb2f54" providerId="ADAL" clId="{3818E8D8-A77B-E44F-B2D9-3D76CB6AF295}" dt="2021-05-14T02:06:02.702" v="26" actId="14100"/>
            <ac:spMkLst>
              <pc:docMk/>
              <pc:sldMasterMk cId="1237646741" sldId="2147483660"/>
              <pc:sldLayoutMk cId="1116897533" sldId="2147483693"/>
              <ac:spMk id="5" creationId="{81BC4731-4F42-9A44-80A0-C96980162733}"/>
            </ac:spMkLst>
          </pc:spChg>
          <pc:picChg chg="mod modCrop">
            <ac:chgData name="Steven Watts" userId="b922b3a6-66ff-41fc-b71f-77a3a1eb2f54" providerId="ADAL" clId="{3818E8D8-A77B-E44F-B2D9-3D76CB6AF295}" dt="2021-05-14T02:05:47.994" v="22" actId="732"/>
            <ac:picMkLst>
              <pc:docMk/>
              <pc:sldMasterMk cId="1237646741" sldId="2147483660"/>
              <pc:sldLayoutMk cId="1116897533" sldId="2147483693"/>
              <ac:picMk id="4" creationId="{DE86C3D6-28AB-E348-B310-2255E661875B}"/>
            </ac:picMkLst>
          </pc:picChg>
        </pc:sldLayoutChg>
        <pc:sldLayoutChg chg="modSp mod">
          <pc:chgData name="Steven Watts" userId="b922b3a6-66ff-41fc-b71f-77a3a1eb2f54" providerId="ADAL" clId="{3818E8D8-A77B-E44F-B2D9-3D76CB6AF295}" dt="2021-05-14T02:08:01.007" v="38" actId="14100"/>
          <pc:sldLayoutMkLst>
            <pc:docMk/>
            <pc:sldMasterMk cId="1237646741" sldId="2147483660"/>
            <pc:sldLayoutMk cId="2646425542" sldId="2147483694"/>
          </pc:sldLayoutMkLst>
          <pc:spChg chg="mod">
            <ac:chgData name="Steven Watts" userId="b922b3a6-66ff-41fc-b71f-77a3a1eb2f54" providerId="ADAL" clId="{3818E8D8-A77B-E44F-B2D9-3D76CB6AF295}" dt="2021-05-14T02:08:01.007" v="38" actId="14100"/>
            <ac:spMkLst>
              <pc:docMk/>
              <pc:sldMasterMk cId="1237646741" sldId="2147483660"/>
              <pc:sldLayoutMk cId="2646425542" sldId="2147483694"/>
              <ac:spMk id="9" creationId="{5F38DB2E-2CC4-8043-B69F-A78CA396E250}"/>
            </ac:spMkLst>
          </pc:spChg>
          <pc:picChg chg="mod modCrop">
            <ac:chgData name="Steven Watts" userId="b922b3a6-66ff-41fc-b71f-77a3a1eb2f54" providerId="ADAL" clId="{3818E8D8-A77B-E44F-B2D9-3D76CB6AF295}" dt="2021-05-14T02:07:45.628" v="35" actId="732"/>
            <ac:picMkLst>
              <pc:docMk/>
              <pc:sldMasterMk cId="1237646741" sldId="2147483660"/>
              <pc:sldLayoutMk cId="2646425542" sldId="2147483694"/>
              <ac:picMk id="3" creationId="{B4E33BDF-70F0-6A48-A801-4E2B09100162}"/>
            </ac:picMkLst>
          </pc:picChg>
        </pc:sldLayoutChg>
        <pc:sldLayoutChg chg="addSp delSp modSp mod">
          <pc:chgData name="Steven Watts" userId="b922b3a6-66ff-41fc-b71f-77a3a1eb2f54" providerId="ADAL" clId="{3818E8D8-A77B-E44F-B2D9-3D76CB6AF295}" dt="2021-05-14T02:09:00.750" v="47"/>
          <pc:sldLayoutMkLst>
            <pc:docMk/>
            <pc:sldMasterMk cId="1237646741" sldId="2147483660"/>
            <pc:sldLayoutMk cId="3636006515" sldId="2147483695"/>
          </pc:sldLayoutMkLst>
          <pc:spChg chg="add del mod">
            <ac:chgData name="Steven Watts" userId="b922b3a6-66ff-41fc-b71f-77a3a1eb2f54" providerId="ADAL" clId="{3818E8D8-A77B-E44F-B2D9-3D76CB6AF295}" dt="2021-05-14T02:08:35.752" v="43" actId="478"/>
            <ac:spMkLst>
              <pc:docMk/>
              <pc:sldMasterMk cId="1237646741" sldId="2147483660"/>
              <pc:sldLayoutMk cId="3636006515" sldId="2147483695"/>
              <ac:spMk id="2" creationId="{6073547B-9974-5548-9E77-80C6984579F8}"/>
            </ac:spMkLst>
          </pc:spChg>
          <pc:spChg chg="add mod">
            <ac:chgData name="Steven Watts" userId="b922b3a6-66ff-41fc-b71f-77a3a1eb2f54" providerId="ADAL" clId="{3818E8D8-A77B-E44F-B2D9-3D76CB6AF295}" dt="2021-05-14T02:09:00.750" v="47"/>
            <ac:spMkLst>
              <pc:docMk/>
              <pc:sldMasterMk cId="1237646741" sldId="2147483660"/>
              <pc:sldLayoutMk cId="3636006515" sldId="2147483695"/>
              <ac:spMk id="8" creationId="{1AD6BEDF-16C4-B242-8EFE-0DF0E7513FF6}"/>
            </ac:spMkLst>
          </pc:spChg>
          <pc:spChg chg="del">
            <ac:chgData name="Steven Watts" userId="b922b3a6-66ff-41fc-b71f-77a3a1eb2f54" providerId="ADAL" clId="{3818E8D8-A77B-E44F-B2D9-3D76CB6AF295}" dt="2021-05-14T02:08:09.307" v="39" actId="478"/>
            <ac:spMkLst>
              <pc:docMk/>
              <pc:sldMasterMk cId="1237646741" sldId="2147483660"/>
              <pc:sldLayoutMk cId="3636006515" sldId="2147483695"/>
              <ac:spMk id="9" creationId="{89614AC4-7FED-3343-A747-0BE4DD3B4AAC}"/>
            </ac:spMkLst>
          </pc:spChg>
          <pc:picChg chg="mod modCrop">
            <ac:chgData name="Steven Watts" userId="b922b3a6-66ff-41fc-b71f-77a3a1eb2f54" providerId="ADAL" clId="{3818E8D8-A77B-E44F-B2D9-3D76CB6AF295}" dt="2021-05-14T02:08:23.146" v="41" actId="732"/>
            <ac:picMkLst>
              <pc:docMk/>
              <pc:sldMasterMk cId="1237646741" sldId="2147483660"/>
              <pc:sldLayoutMk cId="3636006515" sldId="2147483695"/>
              <ac:picMk id="3" creationId="{B4E33BDF-70F0-6A48-A801-4E2B09100162}"/>
            </ac:picMkLst>
          </pc:picChg>
        </pc:sldLayoutChg>
      </pc:sldMasterChg>
      <pc:sldMasterChg chg="delSldLayout modSldLayout">
        <pc:chgData name="Steven Watts" userId="b922b3a6-66ff-41fc-b71f-77a3a1eb2f54" providerId="ADAL" clId="{3818E8D8-A77B-E44F-B2D9-3D76CB6AF295}" dt="2021-05-14T02:10:54.206" v="58" actId="2696"/>
        <pc:sldMasterMkLst>
          <pc:docMk/>
          <pc:sldMasterMk cId="2261511107" sldId="2147483662"/>
        </pc:sldMasterMkLst>
        <pc:sldLayoutChg chg="modSp mod">
          <pc:chgData name="Steven Watts" userId="b922b3a6-66ff-41fc-b71f-77a3a1eb2f54" providerId="ADAL" clId="{3818E8D8-A77B-E44F-B2D9-3D76CB6AF295}" dt="2021-05-14T02:10:01.409" v="54" actId="14100"/>
          <pc:sldLayoutMkLst>
            <pc:docMk/>
            <pc:sldMasterMk cId="2261511107" sldId="2147483662"/>
            <pc:sldLayoutMk cId="1044464850" sldId="2147483702"/>
          </pc:sldLayoutMkLst>
          <pc:spChg chg="mod">
            <ac:chgData name="Steven Watts" userId="b922b3a6-66ff-41fc-b71f-77a3a1eb2f54" providerId="ADAL" clId="{3818E8D8-A77B-E44F-B2D9-3D76CB6AF295}" dt="2021-05-14T02:10:01.409" v="54" actId="14100"/>
            <ac:spMkLst>
              <pc:docMk/>
              <pc:sldMasterMk cId="2261511107" sldId="2147483662"/>
              <pc:sldLayoutMk cId="1044464850" sldId="2147483702"/>
              <ac:spMk id="6" creationId="{A1A76DB2-185B-AF47-B620-6155B9A850C2}"/>
            </ac:spMkLst>
          </pc:spChg>
          <pc:picChg chg="mod modCrop">
            <ac:chgData name="Steven Watts" userId="b922b3a6-66ff-41fc-b71f-77a3a1eb2f54" providerId="ADAL" clId="{3818E8D8-A77B-E44F-B2D9-3D76CB6AF295}" dt="2021-05-14T02:09:48.817" v="51" actId="732"/>
            <ac:picMkLst>
              <pc:docMk/>
              <pc:sldMasterMk cId="2261511107" sldId="2147483662"/>
              <pc:sldLayoutMk cId="1044464850" sldId="2147483702"/>
              <ac:picMk id="3" creationId="{A40EE479-DACE-1A4F-B913-277D5C17C3C0}"/>
            </ac:picMkLst>
          </pc:picChg>
        </pc:sldLayoutChg>
        <pc:sldLayoutChg chg="modSp mod">
          <pc:chgData name="Steven Watts" userId="b922b3a6-66ff-41fc-b71f-77a3a1eb2f54" providerId="ADAL" clId="{3818E8D8-A77B-E44F-B2D9-3D76CB6AF295}" dt="2021-05-14T02:10:28.356" v="57" actId="14100"/>
          <pc:sldLayoutMkLst>
            <pc:docMk/>
            <pc:sldMasterMk cId="2261511107" sldId="2147483662"/>
            <pc:sldLayoutMk cId="1988440470" sldId="2147483704"/>
          </pc:sldLayoutMkLst>
          <pc:spChg chg="mod">
            <ac:chgData name="Steven Watts" userId="b922b3a6-66ff-41fc-b71f-77a3a1eb2f54" providerId="ADAL" clId="{3818E8D8-A77B-E44F-B2D9-3D76CB6AF295}" dt="2021-05-14T02:10:28.356" v="57" actId="14100"/>
            <ac:spMkLst>
              <pc:docMk/>
              <pc:sldMasterMk cId="2261511107" sldId="2147483662"/>
              <pc:sldLayoutMk cId="1988440470" sldId="2147483704"/>
              <ac:spMk id="6" creationId="{A1A76DB2-185B-AF47-B620-6155B9A850C2}"/>
            </ac:spMkLst>
          </pc:spChg>
        </pc:sldLayoutChg>
        <pc:sldLayoutChg chg="del">
          <pc:chgData name="Steven Watts" userId="b922b3a6-66ff-41fc-b71f-77a3a1eb2f54" providerId="ADAL" clId="{3818E8D8-A77B-E44F-B2D9-3D76CB6AF295}" dt="2021-05-14T02:10:54.206" v="58" actId="2696"/>
          <pc:sldLayoutMkLst>
            <pc:docMk/>
            <pc:sldMasterMk cId="2261511107" sldId="2147483662"/>
            <pc:sldLayoutMk cId="477551085" sldId="2147483706"/>
          </pc:sldLayoutMkLst>
        </pc:sldLayoutChg>
      </pc:sldMasterChg>
    </pc:docChg>
  </pc:docChgLst>
  <pc:docChgLst>
    <pc:chgData name="Steven Watts" userId="b922b3a6-66ff-41fc-b71f-77a3a1eb2f54" providerId="ADAL" clId="{2A4D03A5-D98B-5F40-B120-1B01DB714DEB}"/>
    <pc:docChg chg="undo custSel modSld">
      <pc:chgData name="Steven Watts" userId="b922b3a6-66ff-41fc-b71f-77a3a1eb2f54" providerId="ADAL" clId="{2A4D03A5-D98B-5F40-B120-1B01DB714DEB}" dt="2020-12-17T23:47:31.859" v="21" actId="478"/>
      <pc:docMkLst>
        <pc:docMk/>
      </pc:docMkLst>
      <pc:sldChg chg="addSp delSp modSp mod">
        <pc:chgData name="Steven Watts" userId="b922b3a6-66ff-41fc-b71f-77a3a1eb2f54" providerId="ADAL" clId="{2A4D03A5-D98B-5F40-B120-1B01DB714DEB}" dt="2020-12-17T23:47:31.859" v="21" actId="478"/>
        <pc:sldMkLst>
          <pc:docMk/>
          <pc:sldMk cId="823098520" sldId="298"/>
        </pc:sldMkLst>
        <pc:graphicFrameChg chg="add del mod">
          <ac:chgData name="Steven Watts" userId="b922b3a6-66ff-41fc-b71f-77a3a1eb2f54" providerId="ADAL" clId="{2A4D03A5-D98B-5F40-B120-1B01DB714DEB}" dt="2020-12-17T23:45:43.580" v="4" actId="478"/>
          <ac:graphicFrameMkLst>
            <pc:docMk/>
            <pc:sldMk cId="823098520" sldId="298"/>
            <ac:graphicFrameMk id="4" creationId="{83BABF45-9549-5B41-9865-9057082100F4}"/>
          </ac:graphicFrameMkLst>
        </pc:graphicFrameChg>
        <pc:graphicFrameChg chg="add del mod">
          <ac:chgData name="Steven Watts" userId="b922b3a6-66ff-41fc-b71f-77a3a1eb2f54" providerId="ADAL" clId="{2A4D03A5-D98B-5F40-B120-1B01DB714DEB}" dt="2020-12-17T23:45:58.522" v="8" actId="478"/>
          <ac:graphicFrameMkLst>
            <pc:docMk/>
            <pc:sldMk cId="823098520" sldId="298"/>
            <ac:graphicFrameMk id="7" creationId="{5C1032B5-17B1-6F4B-A4B2-FCD7C42714CC}"/>
          </ac:graphicFrameMkLst>
        </pc:graphicFrameChg>
        <pc:graphicFrameChg chg="add del modGraphic">
          <ac:chgData name="Steven Watts" userId="b922b3a6-66ff-41fc-b71f-77a3a1eb2f54" providerId="ADAL" clId="{2A4D03A5-D98B-5F40-B120-1B01DB714DEB}" dt="2020-12-17T23:46:30.172" v="11" actId="478"/>
          <ac:graphicFrameMkLst>
            <pc:docMk/>
            <pc:sldMk cId="823098520" sldId="298"/>
            <ac:graphicFrameMk id="10" creationId="{F46C6F2C-392F-B543-814F-8CBC8448A8F5}"/>
          </ac:graphicFrameMkLst>
        </pc:graphicFrameChg>
        <pc:graphicFrameChg chg="add del mod">
          <ac:chgData name="Steven Watts" userId="b922b3a6-66ff-41fc-b71f-77a3a1eb2f54" providerId="ADAL" clId="{2A4D03A5-D98B-5F40-B120-1B01DB714DEB}" dt="2020-12-17T23:47:15.090" v="15" actId="478"/>
          <ac:graphicFrameMkLst>
            <pc:docMk/>
            <pc:sldMk cId="823098520" sldId="298"/>
            <ac:graphicFrameMk id="24" creationId="{C6A4FA33-F3E2-C84A-949B-3C0355150720}"/>
          </ac:graphicFrameMkLst>
        </pc:graphicFrameChg>
        <pc:graphicFrameChg chg="add del modGraphic">
          <ac:chgData name="Steven Watts" userId="b922b3a6-66ff-41fc-b71f-77a3a1eb2f54" providerId="ADAL" clId="{2A4D03A5-D98B-5F40-B120-1B01DB714DEB}" dt="2020-12-17T23:47:31.859" v="21" actId="478"/>
          <ac:graphicFrameMkLst>
            <pc:docMk/>
            <pc:sldMk cId="823098520" sldId="298"/>
            <ac:graphicFrameMk id="25" creationId="{A9642EAA-3A6B-4B46-8150-96A05D51BDA3}"/>
          </ac:graphicFrameMkLst>
        </pc:graphicFrameChg>
      </pc:sldChg>
      <pc:sldChg chg="mod modClrScheme chgLayout">
        <pc:chgData name="Steven Watts" userId="b922b3a6-66ff-41fc-b71f-77a3a1eb2f54" providerId="ADAL" clId="{2A4D03A5-D98B-5F40-B120-1B01DB714DEB}" dt="2020-12-10T01:11:26.649" v="1" actId="700"/>
        <pc:sldMkLst>
          <pc:docMk/>
          <pc:sldMk cId="3056902543" sldId="337"/>
        </pc:sldMkLst>
      </pc:sldChg>
    </pc:docChg>
  </pc:docChgLst>
  <pc:docChgLst>
    <pc:chgData name="Steven Watts" userId="b922b3a6-66ff-41fc-b71f-77a3a1eb2f54" providerId="ADAL" clId="{63BF97C9-96F2-6B4B-8F4A-3966790C0472}"/>
    <pc:docChg chg="custSel modSld">
      <pc:chgData name="Steven Watts" userId="b922b3a6-66ff-41fc-b71f-77a3a1eb2f54" providerId="ADAL" clId="{63BF97C9-96F2-6B4B-8F4A-3966790C0472}" dt="2020-10-22T14:20:07.315" v="4" actId="700"/>
      <pc:docMkLst>
        <pc:docMk/>
      </pc:docMkLst>
      <pc:sldChg chg="mod modClrScheme chgLayout">
        <pc:chgData name="Steven Watts" userId="b922b3a6-66ff-41fc-b71f-77a3a1eb2f54" providerId="ADAL" clId="{63BF97C9-96F2-6B4B-8F4A-3966790C0472}" dt="2020-10-22T14:20:07.315" v="4" actId="700"/>
        <pc:sldMkLst>
          <pc:docMk/>
          <pc:sldMk cId="3056902543"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venir Light" panose="020B0402020203020204"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venir Light" panose="020B0402020203020204" pitchFamily="34" charset="77"/>
              </a:defRPr>
            </a:lvl1pPr>
          </a:lstStyle>
          <a:p>
            <a:fld id="{56FDD6B3-B414-F943-AE01-897ECDE805E4}" type="datetimeFigureOut">
              <a:rPr lang="en-US" smtClean="0"/>
              <a:pPr/>
              <a:t>5/13/21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venir Light" panose="020B0402020203020204"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venir Light" panose="020B0402020203020204" pitchFamily="34" charset="77"/>
              </a:defRPr>
            </a:lvl1pPr>
          </a:lstStyle>
          <a:p>
            <a:fld id="{F3D98F53-5A0E-8548-B8DC-36A7B226B4EE}" type="slidenum">
              <a:rPr lang="en-US" smtClean="0"/>
              <a:pPr/>
              <a:t>‹#›</a:t>
            </a:fld>
            <a:endParaRPr lang="en-US" dirty="0"/>
          </a:p>
        </p:txBody>
      </p:sp>
    </p:spTree>
    <p:extLst>
      <p:ext uri="{BB962C8B-B14F-4D97-AF65-F5344CB8AC3E}">
        <p14:creationId xmlns:p14="http://schemas.microsoft.com/office/powerpoint/2010/main" val="1896362973"/>
      </p:ext>
    </p:extLst>
  </p:cSld>
  <p:clrMap bg1="lt1" tx1="dk1" bg2="lt2" tx2="dk2" accent1="accent1" accent2="accent2" accent3="accent3" accent4="accent4" accent5="accent5" accent6="accent6" hlink="hlink" folHlink="folHlink"/>
  <p:notesStyle>
    <a:lvl1pPr marL="0" algn="l" defTabSz="1219261" rtl="0" eaLnBrk="1" latinLnBrk="0" hangingPunct="1">
      <a:defRPr sz="1600" b="0" i="0" kern="1200">
        <a:solidFill>
          <a:schemeClr val="tx1"/>
        </a:solidFill>
        <a:latin typeface="Avenir Light" panose="020B0402020203020204" pitchFamily="34" charset="77"/>
        <a:ea typeface="+mn-ea"/>
        <a:cs typeface="+mn-cs"/>
      </a:defRPr>
    </a:lvl1pPr>
    <a:lvl2pPr marL="609630" algn="l" defTabSz="1219261" rtl="0" eaLnBrk="1" latinLnBrk="0" hangingPunct="1">
      <a:defRPr sz="1600" b="0" i="0" kern="1200">
        <a:solidFill>
          <a:schemeClr val="tx1"/>
        </a:solidFill>
        <a:latin typeface="Avenir Light" panose="020B0402020203020204" pitchFamily="34" charset="77"/>
        <a:ea typeface="+mn-ea"/>
        <a:cs typeface="+mn-cs"/>
      </a:defRPr>
    </a:lvl2pPr>
    <a:lvl3pPr marL="1219261" algn="l" defTabSz="1219261" rtl="0" eaLnBrk="1" latinLnBrk="0" hangingPunct="1">
      <a:defRPr sz="1600" b="0" i="0" kern="1200">
        <a:solidFill>
          <a:schemeClr val="tx1"/>
        </a:solidFill>
        <a:latin typeface="Avenir Light" panose="020B0402020203020204" pitchFamily="34" charset="77"/>
        <a:ea typeface="+mn-ea"/>
        <a:cs typeface="+mn-cs"/>
      </a:defRPr>
    </a:lvl3pPr>
    <a:lvl4pPr marL="1828891" algn="l" defTabSz="1219261" rtl="0" eaLnBrk="1" latinLnBrk="0" hangingPunct="1">
      <a:defRPr sz="1600" b="0" i="0" kern="1200">
        <a:solidFill>
          <a:schemeClr val="tx1"/>
        </a:solidFill>
        <a:latin typeface="Avenir Light" panose="020B0402020203020204" pitchFamily="34" charset="77"/>
        <a:ea typeface="+mn-ea"/>
        <a:cs typeface="+mn-cs"/>
      </a:defRPr>
    </a:lvl4pPr>
    <a:lvl5pPr marL="2438522" algn="l" defTabSz="1219261" rtl="0" eaLnBrk="1" latinLnBrk="0" hangingPunct="1">
      <a:defRPr sz="1600" b="0" i="0" kern="1200">
        <a:solidFill>
          <a:schemeClr val="tx1"/>
        </a:solidFill>
        <a:latin typeface="Avenir Light" panose="020B0402020203020204" pitchFamily="34" charset="77"/>
        <a:ea typeface="+mn-ea"/>
        <a:cs typeface="+mn-cs"/>
      </a:defRPr>
    </a:lvl5pPr>
    <a:lvl6pPr marL="3048152" algn="l" defTabSz="1219261" rtl="0" eaLnBrk="1" latinLnBrk="0" hangingPunct="1">
      <a:defRPr sz="1600" kern="1200">
        <a:solidFill>
          <a:schemeClr val="tx1"/>
        </a:solidFill>
        <a:latin typeface="+mn-lt"/>
        <a:ea typeface="+mn-ea"/>
        <a:cs typeface="+mn-cs"/>
      </a:defRPr>
    </a:lvl6pPr>
    <a:lvl7pPr marL="3657783" algn="l" defTabSz="1219261" rtl="0" eaLnBrk="1" latinLnBrk="0" hangingPunct="1">
      <a:defRPr sz="1600" kern="1200">
        <a:solidFill>
          <a:schemeClr val="tx1"/>
        </a:solidFill>
        <a:latin typeface="+mn-lt"/>
        <a:ea typeface="+mn-ea"/>
        <a:cs typeface="+mn-cs"/>
      </a:defRPr>
    </a:lvl7pPr>
    <a:lvl8pPr marL="4267413" algn="l" defTabSz="1219261" rtl="0" eaLnBrk="1" latinLnBrk="0" hangingPunct="1">
      <a:defRPr sz="1600" kern="1200">
        <a:solidFill>
          <a:schemeClr val="tx1"/>
        </a:solidFill>
        <a:latin typeface="+mn-lt"/>
        <a:ea typeface="+mn-ea"/>
        <a:cs typeface="+mn-cs"/>
      </a:defRPr>
    </a:lvl8pPr>
    <a:lvl9pPr marL="4877044" algn="l" defTabSz="121926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D98F53-5A0E-8548-B8DC-36A7B226B4EE}" type="slidenum">
              <a:rPr lang="en-US" smtClean="0"/>
              <a:pPr/>
              <a:t>10</a:t>
            </a:fld>
            <a:endParaRPr lang="en-US" dirty="0"/>
          </a:p>
        </p:txBody>
      </p:sp>
    </p:spTree>
    <p:extLst>
      <p:ext uri="{BB962C8B-B14F-4D97-AF65-F5344CB8AC3E}">
        <p14:creationId xmlns:p14="http://schemas.microsoft.com/office/powerpoint/2010/main" val="32221984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rink's Complete for PanAmericano">
    <p:spTree>
      <p:nvGrpSpPr>
        <p:cNvPr id="1" name=""/>
        <p:cNvGrpSpPr/>
        <p:nvPr/>
      </p:nvGrpSpPr>
      <p:grpSpPr>
        <a:xfrm>
          <a:off x="0" y="0"/>
          <a:ext cx="0" cy="0"/>
          <a:chOff x="0" y="0"/>
          <a:chExt cx="0" cy="0"/>
        </a:xfrm>
      </p:grpSpPr>
      <p:pic>
        <p:nvPicPr>
          <p:cNvPr id="9" name="Picture 8" descr="A view of a city at night&#10;&#10;Description automatically generated">
            <a:extLst>
              <a:ext uri="{FF2B5EF4-FFF2-40B4-BE49-F238E27FC236}">
                <a16:creationId xmlns:a16="http://schemas.microsoft.com/office/drawing/2014/main" id="{4B65BAE2-D61E-164E-84E3-1123822CD0B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254" y="-1"/>
            <a:ext cx="16274842" cy="9144001"/>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PanAmericano. Proprietary and confidential. All rights reserved.</a:t>
            </a:r>
          </a:p>
        </p:txBody>
      </p:sp>
      <p:pic>
        <p:nvPicPr>
          <p:cNvPr id="5" name="Picture 4" descr="A close up of a logo&#10;&#10;Description automatically generated">
            <a:extLst>
              <a:ext uri="{FF2B5EF4-FFF2-40B4-BE49-F238E27FC236}">
                <a16:creationId xmlns:a16="http://schemas.microsoft.com/office/drawing/2014/main" id="{8F64B1D7-0316-714B-936C-70D1CDAAA6A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3438400" cy="659693"/>
          </a:xfrm>
          <a:prstGeom prst="rect">
            <a:avLst/>
          </a:prstGeom>
        </p:spPr>
      </p:pic>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Arial" panose="020B0604020202020204" pitchFamily="34" charset="0"/>
                <a:cs typeface="Arial" panose="020B0604020202020204" pitchFamily="34" charset="0"/>
              </a:rPr>
              <a:t>BRINK’S</a:t>
            </a:r>
            <a:r>
              <a:rPr lang="en-US" sz="6000" b="1" i="0" kern="600" baseline="0" dirty="0">
                <a:solidFill>
                  <a:srgbClr val="FFFFFF"/>
                </a:solidFill>
                <a:effectLst/>
                <a:latin typeface="Arial" panose="020B0604020202020204" pitchFamily="34" charset="0"/>
                <a:ea typeface="+mn-ea"/>
                <a:cs typeface="Arial" panose="020B0604020202020204" pitchFamily="34" charset="0"/>
              </a:rPr>
              <a:t> </a:t>
            </a:r>
            <a:r>
              <a:rPr lang="en-US" sz="6000" b="0" i="0" kern="600" baseline="0" dirty="0">
                <a:solidFill>
                  <a:srgbClr val="FFFFFF"/>
                </a:solidFill>
                <a:effectLst/>
                <a:latin typeface="Arial" panose="020B0604020202020204" pitchFamily="34" charset="0"/>
                <a:ea typeface="+mn-ea"/>
                <a:cs typeface="Arial" panose="020B0604020202020204" pitchFamily="34" charset="0"/>
              </a:rPr>
              <a:t>COMPLETE</a:t>
            </a:r>
          </a:p>
        </p:txBody>
      </p:sp>
    </p:spTree>
    <p:extLst>
      <p:ext uri="{BB962C8B-B14F-4D97-AF65-F5344CB8AC3E}">
        <p14:creationId xmlns:p14="http://schemas.microsoft.com/office/powerpoint/2010/main" val="266410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 Brink's Complete (Romania)">
    <p:spTree>
      <p:nvGrpSpPr>
        <p:cNvPr id="1" name=""/>
        <p:cNvGrpSpPr/>
        <p:nvPr/>
      </p:nvGrpSpPr>
      <p:grpSpPr>
        <a:xfrm>
          <a:off x="0" y="0"/>
          <a:ext cx="0" cy="0"/>
          <a:chOff x="0" y="0"/>
          <a:chExt cx="0" cy="0"/>
        </a:xfrm>
      </p:grpSpPr>
      <p:pic>
        <p:nvPicPr>
          <p:cNvPr id="5" name="Picture 4" descr="A small boat in a harbor next to a body of water&#10;&#10;Description automatically generated">
            <a:extLst>
              <a:ext uri="{FF2B5EF4-FFF2-40B4-BE49-F238E27FC236}">
                <a16:creationId xmlns:a16="http://schemas.microsoft.com/office/drawing/2014/main" id="{1FA85253-422E-D04D-BBA5-20E579D181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1"/>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18485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 Brink's Complete (USA)">
    <p:spTree>
      <p:nvGrpSpPr>
        <p:cNvPr id="1" name=""/>
        <p:cNvGrpSpPr/>
        <p:nvPr/>
      </p:nvGrpSpPr>
      <p:grpSpPr>
        <a:xfrm>
          <a:off x="0" y="0"/>
          <a:ext cx="0" cy="0"/>
          <a:chOff x="0" y="0"/>
          <a:chExt cx="0" cy="0"/>
        </a:xfrm>
      </p:grpSpPr>
      <p:pic>
        <p:nvPicPr>
          <p:cNvPr id="4" name="Picture 3" descr="A view of a city with tall buildings in the background&#10;&#10;Description automatically generated">
            <a:extLst>
              <a:ext uri="{FF2B5EF4-FFF2-40B4-BE49-F238E27FC236}">
                <a16:creationId xmlns:a16="http://schemas.microsoft.com/office/drawing/2014/main" id="{4C2B8AF1-ED8D-BA4A-8BAB-A6716AA3DF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9" name="Rectangle 8">
            <a:extLst>
              <a:ext uri="{FF2B5EF4-FFF2-40B4-BE49-F238E27FC236}">
                <a16:creationId xmlns:a16="http://schemas.microsoft.com/office/drawing/2014/main" id="{71B9986C-80B1-D044-AEEB-E12BF8D7C9FE}"/>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2782062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 USA">
    <p:spTree>
      <p:nvGrpSpPr>
        <p:cNvPr id="1" name=""/>
        <p:cNvGrpSpPr/>
        <p:nvPr/>
      </p:nvGrpSpPr>
      <p:grpSpPr>
        <a:xfrm>
          <a:off x="0" y="0"/>
          <a:ext cx="0" cy="0"/>
          <a:chOff x="0" y="0"/>
          <a:chExt cx="0" cy="0"/>
        </a:xfrm>
      </p:grpSpPr>
      <p:pic>
        <p:nvPicPr>
          <p:cNvPr id="9" name="Picture 8" descr="A view of a city with tall buildings in the background&#10;&#10;Description automatically generated">
            <a:extLst>
              <a:ext uri="{FF2B5EF4-FFF2-40B4-BE49-F238E27FC236}">
                <a16:creationId xmlns:a16="http://schemas.microsoft.com/office/drawing/2014/main" id="{F1305D92-5182-A447-A3E2-AD05303014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8" name="Rectangle 7">
            <a:extLst>
              <a:ext uri="{FF2B5EF4-FFF2-40B4-BE49-F238E27FC236}">
                <a16:creationId xmlns:a16="http://schemas.microsoft.com/office/drawing/2014/main" id="{0E7DF5DC-AD30-FA40-BD94-927D493FC64B}"/>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1496136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 Brink's Complete - (Jordan)">
    <p:spTree>
      <p:nvGrpSpPr>
        <p:cNvPr id="1" name=""/>
        <p:cNvGrpSpPr/>
        <p:nvPr/>
      </p:nvGrpSpPr>
      <p:grpSpPr>
        <a:xfrm>
          <a:off x="0" y="0"/>
          <a:ext cx="0" cy="0"/>
          <a:chOff x="0" y="0"/>
          <a:chExt cx="0" cy="0"/>
        </a:xfrm>
      </p:grpSpPr>
      <p:pic>
        <p:nvPicPr>
          <p:cNvPr id="4" name="Picture 3" descr="A view of a city at night&#10;&#10;Description automatically generated">
            <a:extLst>
              <a:ext uri="{FF2B5EF4-FFF2-40B4-BE49-F238E27FC236}">
                <a16:creationId xmlns:a16="http://schemas.microsoft.com/office/drawing/2014/main" id="{DFDE3EBD-DD17-6042-9632-3A228077A4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1"/>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2504806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 Brink's Complete - (Romania)">
    <p:spTree>
      <p:nvGrpSpPr>
        <p:cNvPr id="1" name=""/>
        <p:cNvGrpSpPr/>
        <p:nvPr/>
      </p:nvGrpSpPr>
      <p:grpSpPr>
        <a:xfrm>
          <a:off x="0" y="0"/>
          <a:ext cx="0" cy="0"/>
          <a:chOff x="0" y="0"/>
          <a:chExt cx="0" cy="0"/>
        </a:xfrm>
      </p:grpSpPr>
      <p:pic>
        <p:nvPicPr>
          <p:cNvPr id="3" name="Picture 2" descr="A view of a city at night&#10;&#10;Description automatically generated">
            <a:extLst>
              <a:ext uri="{FF2B5EF4-FFF2-40B4-BE49-F238E27FC236}">
                <a16:creationId xmlns:a16="http://schemas.microsoft.com/office/drawing/2014/main" id="{CD295253-2BDD-A947-963E-E79026517C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1"/>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5" name="Rectangle 4">
            <a:extLst>
              <a:ext uri="{FF2B5EF4-FFF2-40B4-BE49-F238E27FC236}">
                <a16:creationId xmlns:a16="http://schemas.microsoft.com/office/drawing/2014/main" id="{09136D9B-60E6-3B4B-83BB-F4439A4AF126}"/>
              </a:ext>
            </a:extLst>
          </p:cNvPr>
          <p:cNvSpPr/>
          <p:nvPr userDrawn="1"/>
        </p:nvSpPr>
        <p:spPr>
          <a:xfrm>
            <a:off x="1" y="0"/>
            <a:ext cx="16257588" cy="914400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3098006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 Brink's Complete - (Hong Kong)">
    <p:spTree>
      <p:nvGrpSpPr>
        <p:cNvPr id="1" name=""/>
        <p:cNvGrpSpPr/>
        <p:nvPr/>
      </p:nvGrpSpPr>
      <p:grpSpPr>
        <a:xfrm>
          <a:off x="0" y="0"/>
          <a:ext cx="0" cy="0"/>
          <a:chOff x="0" y="0"/>
          <a:chExt cx="0" cy="0"/>
        </a:xfrm>
      </p:grpSpPr>
      <p:pic>
        <p:nvPicPr>
          <p:cNvPr id="4" name="Picture 3" descr="A large body of water with a city in the background&#10;&#10;Description automatically generated">
            <a:extLst>
              <a:ext uri="{FF2B5EF4-FFF2-40B4-BE49-F238E27FC236}">
                <a16:creationId xmlns:a16="http://schemas.microsoft.com/office/drawing/2014/main" id="{E0BCAF00-2D5D-D845-9301-F0640C2F8A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5" name="Rectangle 4">
            <a:extLst>
              <a:ext uri="{FF2B5EF4-FFF2-40B4-BE49-F238E27FC236}">
                <a16:creationId xmlns:a16="http://schemas.microsoft.com/office/drawing/2014/main" id="{09136D9B-60E6-3B4B-83BB-F4439A4AF126}"/>
              </a:ext>
            </a:extLst>
          </p:cNvPr>
          <p:cNvSpPr/>
          <p:nvPr userDrawn="1"/>
        </p:nvSpPr>
        <p:spPr>
          <a:xfrm>
            <a:off x="0" y="0"/>
            <a:ext cx="16257588" cy="914400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135564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Enterprise">
    <p:spTree>
      <p:nvGrpSpPr>
        <p:cNvPr id="1" name=""/>
        <p:cNvGrpSpPr/>
        <p:nvPr/>
      </p:nvGrpSpPr>
      <p:grpSpPr>
        <a:xfrm>
          <a:off x="0" y="0"/>
          <a:ext cx="0" cy="0"/>
          <a:chOff x="0" y="0"/>
          <a:chExt cx="0" cy="0"/>
        </a:xfrm>
      </p:grpSpPr>
      <p:pic>
        <p:nvPicPr>
          <p:cNvPr id="3" name="Picture 2" descr="A view of a city&#10;&#10;Description automatically generated">
            <a:extLst>
              <a:ext uri="{FF2B5EF4-FFF2-40B4-BE49-F238E27FC236}">
                <a16:creationId xmlns:a16="http://schemas.microsoft.com/office/drawing/2014/main" id="{A5ADB75D-E971-534C-84CD-62FF23590F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253" y="-17253"/>
            <a:ext cx="16274841" cy="9161253"/>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2593190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 Dominican Republic ">
    <p:spTree>
      <p:nvGrpSpPr>
        <p:cNvPr id="1" name=""/>
        <p:cNvGrpSpPr/>
        <p:nvPr/>
      </p:nvGrpSpPr>
      <p:grpSpPr>
        <a:xfrm>
          <a:off x="0" y="0"/>
          <a:ext cx="0" cy="0"/>
          <a:chOff x="0" y="0"/>
          <a:chExt cx="0" cy="0"/>
        </a:xfrm>
      </p:grpSpPr>
      <p:pic>
        <p:nvPicPr>
          <p:cNvPr id="8" name="Picture 7" descr="A close up of a hillside next to a body of water&#10;&#10;Description automatically generated">
            <a:extLst>
              <a:ext uri="{FF2B5EF4-FFF2-40B4-BE49-F238E27FC236}">
                <a16:creationId xmlns:a16="http://schemas.microsoft.com/office/drawing/2014/main" id="{56C04BBC-B4B6-F547-A34E-057F66022E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6257587" cy="9144001"/>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33416128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 Czech Republic">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6B6757FC-77FD-7843-8698-08AF3716C3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9" name="Rectangle 8">
            <a:extLst>
              <a:ext uri="{FF2B5EF4-FFF2-40B4-BE49-F238E27FC236}">
                <a16:creationId xmlns:a16="http://schemas.microsoft.com/office/drawing/2014/main" id="{F52DB843-97D9-124F-9851-33F50120369F}"/>
              </a:ext>
            </a:extLst>
          </p:cNvPr>
          <p:cNvSpPr/>
          <p:nvPr userDrawn="1"/>
        </p:nvSpPr>
        <p:spPr>
          <a:xfrm>
            <a:off x="1" y="0"/>
            <a:ext cx="16257588" cy="914400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4101813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 Singapore">
    <p:spTree>
      <p:nvGrpSpPr>
        <p:cNvPr id="1" name=""/>
        <p:cNvGrpSpPr/>
        <p:nvPr/>
      </p:nvGrpSpPr>
      <p:grpSpPr>
        <a:xfrm>
          <a:off x="0" y="0"/>
          <a:ext cx="0" cy="0"/>
          <a:chOff x="0" y="0"/>
          <a:chExt cx="0" cy="0"/>
        </a:xfrm>
      </p:grpSpPr>
      <p:pic>
        <p:nvPicPr>
          <p:cNvPr id="8" name="Picture 7" descr="A pink flower on a bridge over a body of water&#10;&#10;Description automatically generated">
            <a:extLst>
              <a:ext uri="{FF2B5EF4-FFF2-40B4-BE49-F238E27FC236}">
                <a16:creationId xmlns:a16="http://schemas.microsoft.com/office/drawing/2014/main" id="{039C0B5E-539B-2840-8B65-EDAFEAB727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9" name="Rectangle 8">
            <a:extLst>
              <a:ext uri="{FF2B5EF4-FFF2-40B4-BE49-F238E27FC236}">
                <a16:creationId xmlns:a16="http://schemas.microsoft.com/office/drawing/2014/main" id="{F52DB843-97D9-124F-9851-33F50120369F}"/>
              </a:ext>
            </a:extLst>
          </p:cNvPr>
          <p:cNvSpPr/>
          <p:nvPr userDrawn="1"/>
        </p:nvSpPr>
        <p:spPr>
          <a:xfrm>
            <a:off x="0" y="0"/>
            <a:ext cx="16257588" cy="914400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180909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PanAmericano">
    <p:spTree>
      <p:nvGrpSpPr>
        <p:cNvPr id="1" name=""/>
        <p:cNvGrpSpPr/>
        <p:nvPr/>
      </p:nvGrpSpPr>
      <p:grpSpPr>
        <a:xfrm>
          <a:off x="0" y="0"/>
          <a:ext cx="0" cy="0"/>
          <a:chOff x="0" y="0"/>
          <a:chExt cx="0" cy="0"/>
        </a:xfrm>
      </p:grpSpPr>
      <p:pic>
        <p:nvPicPr>
          <p:cNvPr id="4" name="Picture 3" descr="A view of a city at night&#10;&#10;Description automatically generated">
            <a:extLst>
              <a:ext uri="{FF2B5EF4-FFF2-40B4-BE49-F238E27FC236}">
                <a16:creationId xmlns:a16="http://schemas.microsoft.com/office/drawing/2014/main" id="{2F1ACAEF-0FCF-3444-AA4C-8308A970E7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254" y="-1"/>
            <a:ext cx="16274842" cy="9144001"/>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PanAmericano. Proprietary and confidential. All rights reserved.</a:t>
            </a:r>
          </a:p>
        </p:txBody>
      </p:sp>
      <p:pic>
        <p:nvPicPr>
          <p:cNvPr id="5" name="Picture 4" descr="A close up of a logo&#10;&#10;Description automatically generated">
            <a:extLst>
              <a:ext uri="{FF2B5EF4-FFF2-40B4-BE49-F238E27FC236}">
                <a16:creationId xmlns:a16="http://schemas.microsoft.com/office/drawing/2014/main" id="{8F64B1D7-0316-714B-936C-70D1CDAAA6A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3438400" cy="659693"/>
          </a:xfrm>
          <a:prstGeom prst="rect">
            <a:avLst/>
          </a:prstGeom>
        </p:spPr>
      </p:pic>
      <p:sp>
        <p:nvSpPr>
          <p:cNvPr id="3" name="Text Placeholder 2">
            <a:extLst>
              <a:ext uri="{FF2B5EF4-FFF2-40B4-BE49-F238E27FC236}">
                <a16:creationId xmlns:a16="http://schemas.microsoft.com/office/drawing/2014/main" id="{D2729A25-E115-A940-8596-0D0232E4147C}"/>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Montserrat" pitchFamily="2" charset="77"/>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803348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 Belgium">
    <p:spTree>
      <p:nvGrpSpPr>
        <p:cNvPr id="1" name=""/>
        <p:cNvGrpSpPr/>
        <p:nvPr/>
      </p:nvGrpSpPr>
      <p:grpSpPr>
        <a:xfrm>
          <a:off x="0" y="0"/>
          <a:ext cx="0" cy="0"/>
          <a:chOff x="0" y="0"/>
          <a:chExt cx="0" cy="0"/>
        </a:xfrm>
      </p:grpSpPr>
      <p:pic>
        <p:nvPicPr>
          <p:cNvPr id="8" name="Picture 7" descr="A large building in a city&#10;&#10;Description automatically generated">
            <a:extLst>
              <a:ext uri="{FF2B5EF4-FFF2-40B4-BE49-F238E27FC236}">
                <a16:creationId xmlns:a16="http://schemas.microsoft.com/office/drawing/2014/main" id="{02E41A90-335C-5C40-9D27-513178372F5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9" name="Rectangle 8">
            <a:extLst>
              <a:ext uri="{FF2B5EF4-FFF2-40B4-BE49-F238E27FC236}">
                <a16:creationId xmlns:a16="http://schemas.microsoft.com/office/drawing/2014/main" id="{F9FA818B-2DA2-1448-8BF7-157E611E5728}"/>
              </a:ext>
            </a:extLst>
          </p:cNvPr>
          <p:cNvSpPr/>
          <p:nvPr userDrawn="1"/>
        </p:nvSpPr>
        <p:spPr>
          <a:xfrm>
            <a:off x="0" y="36576"/>
            <a:ext cx="16257588" cy="9107424"/>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1642853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 Netherlands">
    <p:spTree>
      <p:nvGrpSpPr>
        <p:cNvPr id="1" name=""/>
        <p:cNvGrpSpPr/>
        <p:nvPr/>
      </p:nvGrpSpPr>
      <p:grpSpPr>
        <a:xfrm>
          <a:off x="0" y="0"/>
          <a:ext cx="0" cy="0"/>
          <a:chOff x="0" y="0"/>
          <a:chExt cx="0" cy="0"/>
        </a:xfrm>
      </p:grpSpPr>
      <p:pic>
        <p:nvPicPr>
          <p:cNvPr id="8" name="Picture 7" descr="A large body of water with a city in the background&#10;&#10;Description automatically generated">
            <a:extLst>
              <a:ext uri="{FF2B5EF4-FFF2-40B4-BE49-F238E27FC236}">
                <a16:creationId xmlns:a16="http://schemas.microsoft.com/office/drawing/2014/main" id="{13D4C465-C663-1540-8ABD-8384B4941E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6273220" cy="9144000"/>
          </a:xfrm>
          <a:prstGeom prst="rect">
            <a:avLst/>
          </a:prstGeom>
        </p:spPr>
      </p:pic>
      <p:sp>
        <p:nvSpPr>
          <p:cNvPr id="9" name="Rectangle 8">
            <a:extLst>
              <a:ext uri="{FF2B5EF4-FFF2-40B4-BE49-F238E27FC236}">
                <a16:creationId xmlns:a16="http://schemas.microsoft.com/office/drawing/2014/main" id="{D012261B-3865-2A45-AA3E-F53B98205A1A}"/>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745970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 Romania">
    <p:spTree>
      <p:nvGrpSpPr>
        <p:cNvPr id="1" name=""/>
        <p:cNvGrpSpPr/>
        <p:nvPr/>
      </p:nvGrpSpPr>
      <p:grpSpPr>
        <a:xfrm>
          <a:off x="0" y="0"/>
          <a:ext cx="0" cy="0"/>
          <a:chOff x="0" y="0"/>
          <a:chExt cx="0" cy="0"/>
        </a:xfrm>
      </p:grpSpPr>
      <p:pic>
        <p:nvPicPr>
          <p:cNvPr id="9" name="Picture 8" descr="A large clock tower in the middle of the street&#10;&#10;Description automatically generated">
            <a:extLst>
              <a:ext uri="{FF2B5EF4-FFF2-40B4-BE49-F238E27FC236}">
                <a16:creationId xmlns:a16="http://schemas.microsoft.com/office/drawing/2014/main" id="{284CAB61-310B-054B-8465-2983C95E8A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8" name="Rectangle 7">
            <a:extLst>
              <a:ext uri="{FF2B5EF4-FFF2-40B4-BE49-F238E27FC236}">
                <a16:creationId xmlns:a16="http://schemas.microsoft.com/office/drawing/2014/main" id="{DFFDCF84-0786-3F46-B67F-2C5B61D100C4}"/>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33615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Philippines ">
    <p:spTree>
      <p:nvGrpSpPr>
        <p:cNvPr id="1" name=""/>
        <p:cNvGrpSpPr/>
        <p:nvPr/>
      </p:nvGrpSpPr>
      <p:grpSpPr>
        <a:xfrm>
          <a:off x="0" y="0"/>
          <a:ext cx="0" cy="0"/>
          <a:chOff x="0" y="0"/>
          <a:chExt cx="0" cy="0"/>
        </a:xfrm>
      </p:grpSpPr>
      <p:pic>
        <p:nvPicPr>
          <p:cNvPr id="8" name="Picture 7" descr="A small boat in a harbor next to a body of water&#10;&#10;Description automatically generated">
            <a:extLst>
              <a:ext uri="{FF2B5EF4-FFF2-40B4-BE49-F238E27FC236}">
                <a16:creationId xmlns:a16="http://schemas.microsoft.com/office/drawing/2014/main" id="{DE14BA53-975D-7645-AD59-04023B5836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1"/>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1880205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 Jordan">
    <p:spTree>
      <p:nvGrpSpPr>
        <p:cNvPr id="1" name=""/>
        <p:cNvGrpSpPr/>
        <p:nvPr/>
      </p:nvGrpSpPr>
      <p:grpSpPr>
        <a:xfrm>
          <a:off x="0" y="0"/>
          <a:ext cx="0" cy="0"/>
          <a:chOff x="0" y="0"/>
          <a:chExt cx="0" cy="0"/>
        </a:xfrm>
      </p:grpSpPr>
      <p:pic>
        <p:nvPicPr>
          <p:cNvPr id="8" name="Picture 7" descr="A view of a city at night&#10;&#10;Description automatically generated">
            <a:extLst>
              <a:ext uri="{FF2B5EF4-FFF2-40B4-BE49-F238E27FC236}">
                <a16:creationId xmlns:a16="http://schemas.microsoft.com/office/drawing/2014/main" id="{E9CED514-F9C8-7543-B061-82D54D804A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1"/>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3912138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 Romania">
    <p:spTree>
      <p:nvGrpSpPr>
        <p:cNvPr id="1" name=""/>
        <p:cNvGrpSpPr/>
        <p:nvPr/>
      </p:nvGrpSpPr>
      <p:grpSpPr>
        <a:xfrm>
          <a:off x="0" y="0"/>
          <a:ext cx="0" cy="0"/>
          <a:chOff x="0" y="0"/>
          <a:chExt cx="0" cy="0"/>
        </a:xfrm>
      </p:grpSpPr>
      <p:pic>
        <p:nvPicPr>
          <p:cNvPr id="9" name="Picture 8" descr="A view of a city at night&#10;&#10;Description automatically generated">
            <a:extLst>
              <a:ext uri="{FF2B5EF4-FFF2-40B4-BE49-F238E27FC236}">
                <a16:creationId xmlns:a16="http://schemas.microsoft.com/office/drawing/2014/main" id="{AA61CC72-A459-D84A-9380-896AD43CCA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1"/>
          </a:xfrm>
          <a:prstGeom prst="rect">
            <a:avLst/>
          </a:prstGeom>
        </p:spPr>
      </p:pic>
      <p:sp>
        <p:nvSpPr>
          <p:cNvPr id="10" name="Rectangle 9">
            <a:extLst>
              <a:ext uri="{FF2B5EF4-FFF2-40B4-BE49-F238E27FC236}">
                <a16:creationId xmlns:a16="http://schemas.microsoft.com/office/drawing/2014/main" id="{CE7955DD-45EF-6740-A436-7091F8121F49}"/>
              </a:ext>
            </a:extLst>
          </p:cNvPr>
          <p:cNvSpPr/>
          <p:nvPr userDrawn="1"/>
        </p:nvSpPr>
        <p:spPr>
          <a:xfrm>
            <a:off x="1" y="0"/>
            <a:ext cx="16257588" cy="914400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693424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 Hong Kong">
    <p:spTree>
      <p:nvGrpSpPr>
        <p:cNvPr id="1" name=""/>
        <p:cNvGrpSpPr/>
        <p:nvPr/>
      </p:nvGrpSpPr>
      <p:grpSpPr>
        <a:xfrm>
          <a:off x="0" y="0"/>
          <a:ext cx="0" cy="0"/>
          <a:chOff x="0" y="0"/>
          <a:chExt cx="0" cy="0"/>
        </a:xfrm>
      </p:grpSpPr>
      <p:pic>
        <p:nvPicPr>
          <p:cNvPr id="8" name="Picture 7" descr="A large body of water with a city in the background&#10;&#10;Description automatically generated">
            <a:extLst>
              <a:ext uri="{FF2B5EF4-FFF2-40B4-BE49-F238E27FC236}">
                <a16:creationId xmlns:a16="http://schemas.microsoft.com/office/drawing/2014/main" id="{70FDF315-8EBF-BF4A-BB5C-511DBB19CB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0" name="Rectangle 9">
            <a:extLst>
              <a:ext uri="{FF2B5EF4-FFF2-40B4-BE49-F238E27FC236}">
                <a16:creationId xmlns:a16="http://schemas.microsoft.com/office/drawing/2014/main" id="{CE7955DD-45EF-6740-A436-7091F8121F49}"/>
              </a:ext>
            </a:extLst>
          </p:cNvPr>
          <p:cNvSpPr/>
          <p:nvPr userDrawn="1"/>
        </p:nvSpPr>
        <p:spPr>
          <a:xfrm>
            <a:off x="0" y="0"/>
            <a:ext cx="16257588" cy="9144000"/>
          </a:xfrm>
          <a:prstGeom prst="rect">
            <a:avLst/>
          </a:prstGeom>
          <a:solidFill>
            <a:schemeClr val="tx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1812184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Brink's Complete (Small/Mid Size Business)">
    <p:spTree>
      <p:nvGrpSpPr>
        <p:cNvPr id="1" name=""/>
        <p:cNvGrpSpPr/>
        <p:nvPr/>
      </p:nvGrpSpPr>
      <p:grpSpPr>
        <a:xfrm>
          <a:off x="0" y="0"/>
          <a:ext cx="0" cy="0"/>
          <a:chOff x="0" y="0"/>
          <a:chExt cx="0" cy="0"/>
        </a:xfrm>
      </p:grpSpPr>
      <p:pic>
        <p:nvPicPr>
          <p:cNvPr id="4" name="Picture 3" descr="A couple of people that are standing in the kitchen&#10;&#10;Description automatically generated">
            <a:extLst>
              <a:ext uri="{FF2B5EF4-FFF2-40B4-BE49-F238E27FC236}">
                <a16:creationId xmlns:a16="http://schemas.microsoft.com/office/drawing/2014/main" id="{DE86C3D6-28AB-E348-B310-2255E66187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253" y="0"/>
            <a:ext cx="16257588" cy="9144000"/>
          </a:xfrm>
          <a:prstGeom prst="rect">
            <a:avLst/>
          </a:prstGeom>
        </p:spPr>
      </p:pic>
      <p:sp>
        <p:nvSpPr>
          <p:cNvPr id="5" name="Rectangle 4">
            <a:extLst>
              <a:ext uri="{FF2B5EF4-FFF2-40B4-BE49-F238E27FC236}">
                <a16:creationId xmlns:a16="http://schemas.microsoft.com/office/drawing/2014/main" id="{81BC4731-4F42-9A44-80A0-C96980162733}"/>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Arial" panose="020B0604020202020204" pitchFamily="34" charset="0"/>
                <a:cs typeface="Arial" panose="020B0604020202020204" pitchFamily="34" charset="0"/>
              </a:rPr>
              <a:t>BRINK’S</a:t>
            </a:r>
            <a:r>
              <a:rPr lang="en-US" sz="6000" b="1" i="0" kern="600" baseline="0" dirty="0">
                <a:solidFill>
                  <a:srgbClr val="FFFFFF"/>
                </a:solidFill>
                <a:effectLst/>
                <a:latin typeface="Arial" panose="020B0604020202020204" pitchFamily="34" charset="0"/>
                <a:ea typeface="+mn-ea"/>
                <a:cs typeface="Arial" panose="020B0604020202020204" pitchFamily="34" charset="0"/>
              </a:rPr>
              <a:t> </a:t>
            </a:r>
            <a:r>
              <a:rPr lang="en-US" sz="6000" b="0" i="0" kern="600" baseline="0" dirty="0">
                <a:solidFill>
                  <a:srgbClr val="FFFFFF"/>
                </a:solidFill>
                <a:effectLst/>
                <a:latin typeface="Arial" panose="020B0604020202020204" pitchFamily="34" charset="0"/>
                <a:ea typeface="+mn-ea"/>
                <a:cs typeface="Arial" panose="020B0604020202020204" pitchFamily="34" charset="0"/>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3840384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 Small/Mid Size Business">
    <p:spTree>
      <p:nvGrpSpPr>
        <p:cNvPr id="1" name=""/>
        <p:cNvGrpSpPr/>
        <p:nvPr/>
      </p:nvGrpSpPr>
      <p:grpSpPr>
        <a:xfrm>
          <a:off x="0" y="0"/>
          <a:ext cx="0" cy="0"/>
          <a:chOff x="0" y="0"/>
          <a:chExt cx="0" cy="0"/>
        </a:xfrm>
      </p:grpSpPr>
      <p:pic>
        <p:nvPicPr>
          <p:cNvPr id="4" name="Picture 3" descr="A couple of people that are standing in the kitchen&#10;&#10;Description automatically generated">
            <a:extLst>
              <a:ext uri="{FF2B5EF4-FFF2-40B4-BE49-F238E27FC236}">
                <a16:creationId xmlns:a16="http://schemas.microsoft.com/office/drawing/2014/main" id="{DE86C3D6-28AB-E348-B310-2255E66187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253" y="0"/>
            <a:ext cx="16274841" cy="9144000"/>
          </a:xfrm>
          <a:prstGeom prst="rect">
            <a:avLst/>
          </a:prstGeom>
        </p:spPr>
      </p:pic>
      <p:sp>
        <p:nvSpPr>
          <p:cNvPr id="5" name="Rectangle 4">
            <a:extLst>
              <a:ext uri="{FF2B5EF4-FFF2-40B4-BE49-F238E27FC236}">
                <a16:creationId xmlns:a16="http://schemas.microsoft.com/office/drawing/2014/main" id="{81BC4731-4F42-9A44-80A0-C96980162733}"/>
              </a:ext>
            </a:extLst>
          </p:cNvPr>
          <p:cNvSpPr/>
          <p:nvPr userDrawn="1"/>
        </p:nvSpPr>
        <p:spPr>
          <a:xfrm>
            <a:off x="0" y="0"/>
            <a:ext cx="16274841"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F7898508-318D-754A-83C8-B46446614463}"/>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1116897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Brink's Complete (Alternative)">
    <p:spTree>
      <p:nvGrpSpPr>
        <p:cNvPr id="1" name=""/>
        <p:cNvGrpSpPr/>
        <p:nvPr/>
      </p:nvGrpSpPr>
      <p:grpSpPr>
        <a:xfrm>
          <a:off x="0" y="0"/>
          <a:ext cx="0" cy="0"/>
          <a:chOff x="0" y="0"/>
          <a:chExt cx="0" cy="0"/>
        </a:xfrm>
      </p:grpSpPr>
      <p:pic>
        <p:nvPicPr>
          <p:cNvPr id="3" name="Picture 2" descr="A picture containing train, track, sitting, red&#10;&#10;Description automatically generated">
            <a:extLst>
              <a:ext uri="{FF2B5EF4-FFF2-40B4-BE49-F238E27FC236}">
                <a16:creationId xmlns:a16="http://schemas.microsoft.com/office/drawing/2014/main" id="{B4E33BDF-70F0-6A48-A801-4E2B091001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740" y="0"/>
            <a:ext cx="16273328" cy="9144000"/>
          </a:xfrm>
          <a:prstGeom prst="rect">
            <a:avLst/>
          </a:prstGeom>
        </p:spPr>
      </p:pic>
      <p:sp>
        <p:nvSpPr>
          <p:cNvPr id="9" name="Rectangle 8">
            <a:extLst>
              <a:ext uri="{FF2B5EF4-FFF2-40B4-BE49-F238E27FC236}">
                <a16:creationId xmlns:a16="http://schemas.microsoft.com/office/drawing/2014/main" id="{5F38DB2E-2CC4-8043-B69F-A78CA396E250}"/>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Arial" panose="020B0604020202020204" pitchFamily="34" charset="0"/>
                <a:cs typeface="Arial" panose="020B0604020202020204" pitchFamily="34" charset="0"/>
              </a:rPr>
              <a:t>BRINK’S</a:t>
            </a:r>
            <a:r>
              <a:rPr lang="en-US" sz="6000" b="1" i="0" kern="600" baseline="0" dirty="0">
                <a:solidFill>
                  <a:srgbClr val="FFFFFF"/>
                </a:solidFill>
                <a:effectLst/>
                <a:latin typeface="Arial" panose="020B0604020202020204" pitchFamily="34" charset="0"/>
                <a:ea typeface="+mn-ea"/>
                <a:cs typeface="Arial" panose="020B0604020202020204" pitchFamily="34" charset="0"/>
              </a:rPr>
              <a:t> </a:t>
            </a:r>
            <a:r>
              <a:rPr lang="en-US" sz="6000" b="0" i="0" kern="600" baseline="0" dirty="0">
                <a:solidFill>
                  <a:srgbClr val="FFFFFF"/>
                </a:solidFill>
                <a:effectLst/>
                <a:latin typeface="Arial" panose="020B0604020202020204" pitchFamily="34" charset="0"/>
                <a:ea typeface="+mn-ea"/>
                <a:cs typeface="Arial" panose="020B0604020202020204" pitchFamily="34" charset="0"/>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2646425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rink's Complete (Enterprise)">
    <p:spTree>
      <p:nvGrpSpPr>
        <p:cNvPr id="1" name=""/>
        <p:cNvGrpSpPr/>
        <p:nvPr/>
      </p:nvGrpSpPr>
      <p:grpSpPr>
        <a:xfrm>
          <a:off x="0" y="0"/>
          <a:ext cx="0" cy="0"/>
          <a:chOff x="0" y="0"/>
          <a:chExt cx="0" cy="0"/>
        </a:xfrm>
      </p:grpSpPr>
      <p:pic>
        <p:nvPicPr>
          <p:cNvPr id="3" name="Picture 2" descr="A view of a city&#10;&#10;Description automatically generated">
            <a:extLst>
              <a:ext uri="{FF2B5EF4-FFF2-40B4-BE49-F238E27FC236}">
                <a16:creationId xmlns:a16="http://schemas.microsoft.com/office/drawing/2014/main" id="{A5ADB75D-E971-534C-84CD-62FF23590F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253" y="-17253"/>
            <a:ext cx="16274841" cy="9161253"/>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4092149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 Alternative">
    <p:spTree>
      <p:nvGrpSpPr>
        <p:cNvPr id="1" name=""/>
        <p:cNvGrpSpPr/>
        <p:nvPr/>
      </p:nvGrpSpPr>
      <p:grpSpPr>
        <a:xfrm>
          <a:off x="0" y="0"/>
          <a:ext cx="0" cy="0"/>
          <a:chOff x="0" y="0"/>
          <a:chExt cx="0" cy="0"/>
        </a:xfrm>
      </p:grpSpPr>
      <p:pic>
        <p:nvPicPr>
          <p:cNvPr id="3" name="Picture 2" descr="A picture containing train, track, sitting, red&#10;&#10;Description automatically generated">
            <a:extLst>
              <a:ext uri="{FF2B5EF4-FFF2-40B4-BE49-F238E27FC236}">
                <a16:creationId xmlns:a16="http://schemas.microsoft.com/office/drawing/2014/main" id="{B4E33BDF-70F0-6A48-A801-4E2B091001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253" y="-17253"/>
            <a:ext cx="16274841" cy="9161253"/>
          </a:xfrm>
          <a:prstGeom prst="rect">
            <a:avLst/>
          </a:prstGeom>
        </p:spPr>
      </p:pic>
      <p:sp>
        <p:nvSpPr>
          <p:cNvPr id="8" name="Rectangle 7">
            <a:extLst>
              <a:ext uri="{FF2B5EF4-FFF2-40B4-BE49-F238E27FC236}">
                <a16:creationId xmlns:a16="http://schemas.microsoft.com/office/drawing/2014/main" id="{1AD6BEDF-16C4-B242-8EFE-0DF0E7513FF6}"/>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AB524BD8-99B5-CB47-9158-6F4EACACF1EA}"/>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3636006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Clos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3A5CA6-40B0-A446-A4B4-6A542F483C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94" y="0"/>
            <a:ext cx="16256000" cy="9144000"/>
          </a:xfrm>
          <a:prstGeom prst="rect">
            <a:avLst/>
          </a:prstGeom>
        </p:spPr>
      </p:pic>
      <p:sp>
        <p:nvSpPr>
          <p:cNvPr id="2" name="TextBox 1">
            <a:extLst>
              <a:ext uri="{FF2B5EF4-FFF2-40B4-BE49-F238E27FC236}">
                <a16:creationId xmlns:a16="http://schemas.microsoft.com/office/drawing/2014/main" id="{2FCA161C-03F7-B541-93E1-DB5764A3AD6C}"/>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Tree>
    <p:extLst>
      <p:ext uri="{BB962C8B-B14F-4D97-AF65-F5344CB8AC3E}">
        <p14:creationId xmlns:p14="http://schemas.microsoft.com/office/powerpoint/2010/main" val="1286491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ion &amp; Promise Slid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3D115BE-5D6B-4542-B9B6-8A77BB6A24DB}"/>
              </a:ext>
            </a:extLst>
          </p:cNvPr>
          <p:cNvSpPr>
            <a:spLocks noGrp="1"/>
          </p:cNvSpPr>
          <p:nvPr>
            <p:ph sz="quarter" idx="10"/>
          </p:nvPr>
        </p:nvSpPr>
        <p:spPr>
          <a:xfrm>
            <a:off x="823132" y="1846052"/>
            <a:ext cx="14509750" cy="2794958"/>
          </a:xfrm>
          <a:prstGeom prst="rect">
            <a:avLst/>
          </a:prstGeom>
        </p:spPr>
        <p:txBody>
          <a:bodyPr/>
          <a:lstStyle>
            <a:lvl1pPr marL="0" indent="0">
              <a:buNone/>
              <a:defRPr sz="7200" b="1" i="0" cap="none" baseline="0">
                <a:latin typeface="Arial" panose="020B0604020202020204" pitchFamily="34" charset="0"/>
                <a:cs typeface="Arial" panose="020B0604020202020204" pitchFamily="34" charset="0"/>
              </a:defRPr>
            </a:lvl1pPr>
          </a:lstStyle>
          <a:p>
            <a:pPr lvl="0"/>
            <a:r>
              <a:rPr lang="en-US" dirty="0"/>
              <a:t>Click to edit</a:t>
            </a:r>
          </a:p>
        </p:txBody>
      </p:sp>
      <p:sp>
        <p:nvSpPr>
          <p:cNvPr id="7" name="Text Placeholder 6">
            <a:extLst>
              <a:ext uri="{FF2B5EF4-FFF2-40B4-BE49-F238E27FC236}">
                <a16:creationId xmlns:a16="http://schemas.microsoft.com/office/drawing/2014/main" id="{871EE307-E5F0-0F48-AF2E-659C0A895571}"/>
              </a:ext>
            </a:extLst>
          </p:cNvPr>
          <p:cNvSpPr>
            <a:spLocks noGrp="1"/>
          </p:cNvSpPr>
          <p:nvPr>
            <p:ph type="body" sz="quarter" idx="11"/>
          </p:nvPr>
        </p:nvSpPr>
        <p:spPr>
          <a:xfrm>
            <a:off x="823132" y="5417389"/>
            <a:ext cx="14509750" cy="2794958"/>
          </a:xfrm>
          <a:prstGeom prst="rect">
            <a:avLst/>
          </a:prstGeom>
        </p:spPr>
        <p:txBody>
          <a:bodyPr/>
          <a:lstStyle>
            <a:lvl1pPr marL="0" indent="0">
              <a:lnSpc>
                <a:spcPct val="150000"/>
              </a:lnSpc>
              <a:buNone/>
              <a:defRPr sz="3200" baseline="0">
                <a:latin typeface="Arial" panose="020B0604020202020204" pitchFamily="34" charset="0"/>
                <a:cs typeface="Arial" panose="020B0604020202020204" pitchFamily="34" charset="0"/>
              </a:defRPr>
            </a:lvl1pPr>
          </a:lstStyle>
          <a:p>
            <a:pPr lvl="0"/>
            <a:endParaRPr lang="en-US" dirty="0"/>
          </a:p>
        </p:txBody>
      </p:sp>
      <p:sp>
        <p:nvSpPr>
          <p:cNvPr id="8" name="Text Placeholder 12">
            <a:extLst>
              <a:ext uri="{FF2B5EF4-FFF2-40B4-BE49-F238E27FC236}">
                <a16:creationId xmlns:a16="http://schemas.microsoft.com/office/drawing/2014/main" id="{5B1B841F-1BF4-D44D-AA40-1157823DBE6D}"/>
              </a:ext>
            </a:extLst>
          </p:cNvPr>
          <p:cNvSpPr>
            <a:spLocks noGrp="1"/>
          </p:cNvSpPr>
          <p:nvPr>
            <p:ph type="body" sz="quarter" idx="12"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Tree>
    <p:extLst>
      <p:ext uri="{BB962C8B-B14F-4D97-AF65-F5344CB8AC3E}">
        <p14:creationId xmlns:p14="http://schemas.microsoft.com/office/powerpoint/2010/main" val="7612347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st w/ Highlight Slide">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EF81263-6C3D-8F4D-95F5-F065BAF84AD6}"/>
              </a:ext>
            </a:extLst>
          </p:cNvPr>
          <p:cNvGraphicFramePr>
            <a:graphicFrameLocks noGrp="1"/>
          </p:cNvGraphicFramePr>
          <p:nvPr userDrawn="1">
            <p:extLst>
              <p:ext uri="{D42A27DB-BD31-4B8C-83A1-F6EECF244321}">
                <p14:modId xmlns:p14="http://schemas.microsoft.com/office/powerpoint/2010/main" val="3469930196"/>
              </p:ext>
            </p:extLst>
          </p:nvPr>
        </p:nvGraphicFramePr>
        <p:xfrm>
          <a:off x="925205" y="3036141"/>
          <a:ext cx="13760059" cy="4545177"/>
        </p:xfrm>
        <a:graphic>
          <a:graphicData uri="http://schemas.openxmlformats.org/drawingml/2006/table">
            <a:tbl>
              <a:tblPr firstRow="1" bandRow="1"/>
              <a:tblGrid>
                <a:gridCol w="975903">
                  <a:extLst>
                    <a:ext uri="{9D8B030D-6E8A-4147-A177-3AD203B41FA5}">
                      <a16:colId xmlns:a16="http://schemas.microsoft.com/office/drawing/2014/main" val="3249804046"/>
                    </a:ext>
                  </a:extLst>
                </a:gridCol>
                <a:gridCol w="12784156">
                  <a:extLst>
                    <a:ext uri="{9D8B030D-6E8A-4147-A177-3AD203B41FA5}">
                      <a16:colId xmlns:a16="http://schemas.microsoft.com/office/drawing/2014/main" val="793910844"/>
                    </a:ext>
                  </a:extLst>
                </a:gridCol>
              </a:tblGrid>
              <a:tr h="1209941">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nSpc>
                          <a:spcPts val="4800"/>
                        </a:lnSpc>
                        <a:spcAft>
                          <a:spcPts val="0"/>
                        </a:spcAft>
                      </a:pPr>
                      <a:endParaRPr lang="en-US" sz="5300" b="1" i="1" dirty="0">
                        <a:solidFill>
                          <a:schemeClr val="tx1"/>
                        </a:solidFill>
                        <a:latin typeface="Montserrat" pitchFamily="2" charset="77"/>
                      </a:endParaRPr>
                    </a:p>
                  </a:txBody>
                  <a:tcPr marL="0" marR="0" marT="2285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nSpc>
                          <a:spcPts val="2400"/>
                        </a:lnSpc>
                        <a:spcAft>
                          <a:spcPts val="600"/>
                        </a:spcAft>
                      </a:pPr>
                      <a:endParaRPr lang="en-US" sz="1600" b="0" i="0" dirty="0">
                        <a:solidFill>
                          <a:schemeClr val="tx1"/>
                        </a:solidFill>
                        <a:latin typeface="Montserrat" pitchFamily="2" charset="77"/>
                      </a:endParaRPr>
                    </a:p>
                  </a:txBody>
                  <a:tcPr marL="0" marR="0" marT="13714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1395216"/>
                  </a:ext>
                </a:extLst>
              </a:tr>
              <a:tr h="1140915">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nSpc>
                          <a:spcPts val="4800"/>
                        </a:lnSpc>
                        <a:spcAft>
                          <a:spcPts val="0"/>
                        </a:spcAft>
                      </a:pPr>
                      <a:endParaRPr lang="en-US" sz="5300" b="1" i="0" dirty="0">
                        <a:solidFill>
                          <a:schemeClr val="tx1"/>
                        </a:solidFill>
                        <a:latin typeface="Montserrat" pitchFamily="2" charset="77"/>
                      </a:endParaRPr>
                    </a:p>
                  </a:txBody>
                  <a:tcPr marL="0" marR="0" marT="2285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algn="l" defTabSz="914256" rtl="0" eaLnBrk="1" latinLnBrk="0" hangingPunct="1">
                        <a:lnSpc>
                          <a:spcPts val="2400"/>
                        </a:lnSpc>
                        <a:spcAft>
                          <a:spcPts val="600"/>
                        </a:spcAft>
                      </a:pPr>
                      <a:endParaRPr lang="en-US" sz="1600" b="0" i="0" kern="1200" dirty="0">
                        <a:solidFill>
                          <a:schemeClr val="tx1"/>
                        </a:solidFill>
                        <a:latin typeface="Montserrat" pitchFamily="2" charset="77"/>
                        <a:ea typeface="+mn-ea"/>
                        <a:cs typeface="+mn-cs"/>
                      </a:endParaRPr>
                    </a:p>
                  </a:txBody>
                  <a:tcPr marL="0" marR="0" marT="13714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36531"/>
                  </a:ext>
                </a:extLst>
              </a:tr>
              <a:tr h="1152944">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nSpc>
                          <a:spcPts val="4800"/>
                        </a:lnSpc>
                        <a:spcAft>
                          <a:spcPts val="0"/>
                        </a:spcAft>
                      </a:pPr>
                      <a:endParaRPr lang="en-US" sz="5300" b="1" i="0" dirty="0">
                        <a:solidFill>
                          <a:schemeClr val="tx1"/>
                        </a:solidFill>
                        <a:latin typeface="Montserrat" pitchFamily="2" charset="77"/>
                      </a:endParaRPr>
                    </a:p>
                  </a:txBody>
                  <a:tcPr marL="0" marR="0" marT="2285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nSpc>
                          <a:spcPts val="2400"/>
                        </a:lnSpc>
                        <a:spcAft>
                          <a:spcPts val="600"/>
                        </a:spcAft>
                      </a:pPr>
                      <a:endParaRPr lang="en-US" sz="1600" b="0" i="0" kern="1200" baseline="0" dirty="0">
                        <a:solidFill>
                          <a:schemeClr val="tx1"/>
                        </a:solidFill>
                        <a:latin typeface="Montserrat" pitchFamily="2" charset="77"/>
                        <a:ea typeface="+mn-ea"/>
                        <a:cs typeface="+mn-cs"/>
                      </a:endParaRPr>
                    </a:p>
                  </a:txBody>
                  <a:tcPr marL="0" marR="0" marT="13714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4536933"/>
                  </a:ext>
                </a:extLst>
              </a:tr>
              <a:tr h="1041377">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nSpc>
                          <a:spcPts val="4800"/>
                        </a:lnSpc>
                        <a:spcAft>
                          <a:spcPts val="0"/>
                        </a:spcAft>
                      </a:pPr>
                      <a:endParaRPr lang="en-US" sz="5300" b="1" i="0" dirty="0">
                        <a:solidFill>
                          <a:schemeClr val="tx1"/>
                        </a:solidFill>
                        <a:latin typeface="Montserrat" pitchFamily="2" charset="77"/>
                      </a:endParaRPr>
                    </a:p>
                  </a:txBody>
                  <a:tcPr marL="0" marR="0" marT="2285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nSpc>
                          <a:spcPts val="1600"/>
                        </a:lnSpc>
                        <a:spcAft>
                          <a:spcPts val="700"/>
                        </a:spcAft>
                      </a:pPr>
                      <a:endParaRPr lang="en-US" sz="1600" b="0" i="0" kern="1200" baseline="0" dirty="0">
                        <a:solidFill>
                          <a:schemeClr val="tx1"/>
                        </a:solidFill>
                        <a:latin typeface="Montserrat" pitchFamily="2" charset="77"/>
                        <a:ea typeface="+mn-ea"/>
                        <a:cs typeface="+mn-cs"/>
                      </a:endParaRPr>
                    </a:p>
                  </a:txBody>
                  <a:tcPr marL="0" marR="0" marT="13714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6" name="Text Placeholder 13">
            <a:extLst>
              <a:ext uri="{FF2B5EF4-FFF2-40B4-BE49-F238E27FC236}">
                <a16:creationId xmlns:a16="http://schemas.microsoft.com/office/drawing/2014/main" id="{3ADE9795-5DCC-0C47-8223-5A07257132DC}"/>
              </a:ext>
            </a:extLst>
          </p:cNvPr>
          <p:cNvSpPr>
            <a:spLocks noGrp="1"/>
          </p:cNvSpPr>
          <p:nvPr>
            <p:ph type="body" sz="quarter" idx="14" hasCustomPrompt="1"/>
          </p:nvPr>
        </p:nvSpPr>
        <p:spPr>
          <a:xfrm>
            <a:off x="841921" y="5606687"/>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3</a:t>
            </a:r>
          </a:p>
        </p:txBody>
      </p:sp>
      <p:sp>
        <p:nvSpPr>
          <p:cNvPr id="15" name="Text Placeholder 13">
            <a:extLst>
              <a:ext uri="{FF2B5EF4-FFF2-40B4-BE49-F238E27FC236}">
                <a16:creationId xmlns:a16="http://schemas.microsoft.com/office/drawing/2014/main" id="{326853BB-830F-E441-B011-E4742BC3B72F}"/>
              </a:ext>
            </a:extLst>
          </p:cNvPr>
          <p:cNvSpPr>
            <a:spLocks noGrp="1"/>
          </p:cNvSpPr>
          <p:nvPr>
            <p:ph type="body" sz="quarter" idx="13" hasCustomPrompt="1"/>
          </p:nvPr>
        </p:nvSpPr>
        <p:spPr>
          <a:xfrm>
            <a:off x="841921" y="4442939"/>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mj-lt"/>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2</a:t>
            </a:r>
          </a:p>
        </p:txBody>
      </p:sp>
      <p:sp>
        <p:nvSpPr>
          <p:cNvPr id="14" name="Text Placeholder 13">
            <a:extLst>
              <a:ext uri="{FF2B5EF4-FFF2-40B4-BE49-F238E27FC236}">
                <a16:creationId xmlns:a16="http://schemas.microsoft.com/office/drawing/2014/main" id="{4783FE88-EC59-E44D-9DF5-AEE022824EC3}"/>
              </a:ext>
            </a:extLst>
          </p:cNvPr>
          <p:cNvSpPr>
            <a:spLocks noGrp="1"/>
          </p:cNvSpPr>
          <p:nvPr>
            <p:ph type="body" sz="quarter" idx="12" hasCustomPrompt="1"/>
          </p:nvPr>
        </p:nvSpPr>
        <p:spPr>
          <a:xfrm>
            <a:off x="841921" y="3248827"/>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1</a:t>
            </a:r>
          </a:p>
        </p:txBody>
      </p:sp>
      <p:sp>
        <p:nvSpPr>
          <p:cNvPr id="10" name="Text Placeholder 9">
            <a:extLst>
              <a:ext uri="{FF2B5EF4-FFF2-40B4-BE49-F238E27FC236}">
                <a16:creationId xmlns:a16="http://schemas.microsoft.com/office/drawing/2014/main" id="{E9AA0D26-817D-444B-943A-7626B50398CE}"/>
              </a:ext>
            </a:extLst>
          </p:cNvPr>
          <p:cNvSpPr>
            <a:spLocks noGrp="1"/>
          </p:cNvSpPr>
          <p:nvPr>
            <p:ph type="body" sz="quarter" idx="11"/>
          </p:nvPr>
        </p:nvSpPr>
        <p:spPr>
          <a:xfrm>
            <a:off x="841922" y="1916690"/>
            <a:ext cx="13760059" cy="1119452"/>
          </a:xfrm>
          <a:prstGeom prst="rect">
            <a:avLst/>
          </a:prstGeom>
        </p:spPr>
        <p:txBody>
          <a:bodyPr/>
          <a:lstStyle>
            <a:lvl1pPr marL="0" marR="0" indent="0" algn="l" defTabSz="1219170" rtl="0" eaLnBrk="1" fontAlgn="auto" latinLnBrk="0" hangingPunct="1">
              <a:lnSpc>
                <a:spcPct val="100000"/>
              </a:lnSpc>
              <a:spcBef>
                <a:spcPts val="1600"/>
              </a:spcBef>
              <a:spcAft>
                <a:spcPts val="0"/>
              </a:spcAft>
              <a:buClrTx/>
              <a:buSzTx/>
              <a:buFontTx/>
              <a:buNone/>
              <a:tabLst/>
              <a:defRPr sz="5400" b="1" i="0">
                <a:solidFill>
                  <a:srgbClr val="064A8D"/>
                </a:solidFill>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5399" b="1" i="0" u="none" strike="noStrike" kern="1200" cap="none" spc="0" normalizeH="0" baseline="0" noProof="0" dirty="0">
                <a:ln>
                  <a:noFill/>
                </a:ln>
                <a:solidFill>
                  <a:srgbClr val="0A4A8E"/>
                </a:solidFill>
                <a:effectLst/>
                <a:uLnTx/>
                <a:uFillTx/>
                <a:latin typeface="Montserrat" pitchFamily="2" charset="77"/>
                <a:ea typeface="+mn-ea"/>
                <a:cs typeface="+mn-cs"/>
              </a:rPr>
              <a:t>Click to edit</a:t>
            </a:r>
            <a:endParaRPr kumimoji="0" lang="en-US" sz="5399" b="1" i="0" u="none" strike="noStrike" kern="1200" cap="none" spc="0" normalizeH="0" baseline="0" noProof="0" dirty="0">
              <a:ln>
                <a:noFill/>
              </a:ln>
              <a:solidFill>
                <a:srgbClr val="3F403F"/>
              </a:solidFill>
              <a:effectLst/>
              <a:uLnTx/>
              <a:uFillTx/>
              <a:latin typeface="Montserrat" pitchFamily="2" charset="77"/>
              <a:ea typeface="+mn-ea"/>
              <a:cs typeface="+mn-cs"/>
            </a:endParaRPr>
          </a:p>
        </p:txBody>
      </p:sp>
      <p:sp>
        <p:nvSpPr>
          <p:cNvPr id="8" name="Text Placeholder 7">
            <a:extLst>
              <a:ext uri="{FF2B5EF4-FFF2-40B4-BE49-F238E27FC236}">
                <a16:creationId xmlns:a16="http://schemas.microsoft.com/office/drawing/2014/main" id="{C292E658-CBF4-2F4B-A101-DD1C79AAAEF0}"/>
              </a:ext>
            </a:extLst>
          </p:cNvPr>
          <p:cNvSpPr>
            <a:spLocks noGrp="1"/>
          </p:cNvSpPr>
          <p:nvPr>
            <p:ph type="body" sz="quarter" idx="10"/>
          </p:nvPr>
        </p:nvSpPr>
        <p:spPr>
          <a:xfrm>
            <a:off x="841921" y="1086757"/>
            <a:ext cx="13760059" cy="686260"/>
          </a:xfrm>
          <a:prstGeom prst="rect">
            <a:avLst/>
          </a:prstGeom>
        </p:spPr>
        <p:txBody>
          <a:bodyPr/>
          <a:lstStyle>
            <a:lvl1pPr marL="0" marR="0" indent="0" algn="l" defTabSz="1219170" rtl="0" eaLnBrk="1" fontAlgn="auto" latinLnBrk="0" hangingPunct="1">
              <a:lnSpc>
                <a:spcPct val="100000"/>
              </a:lnSpc>
              <a:spcBef>
                <a:spcPts val="1600"/>
              </a:spcBef>
              <a:spcAft>
                <a:spcPts val="0"/>
              </a:spcAft>
              <a:buClrTx/>
              <a:buSzTx/>
              <a:buFontTx/>
              <a:buNone/>
              <a:tabLst/>
              <a:defRPr sz="5400">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marL="0" marR="0" lvl="0" indent="0" algn="l" defTabSz="1219170" rtl="0" eaLnBrk="1" fontAlgn="auto" latinLnBrk="0" hangingPunct="1">
              <a:lnSpc>
                <a:spcPct val="100000"/>
              </a:lnSpc>
              <a:spcBef>
                <a:spcPts val="1600"/>
              </a:spcBef>
              <a:spcAft>
                <a:spcPts val="0"/>
              </a:spcAft>
              <a:buClrTx/>
              <a:buSzTx/>
              <a:buFontTx/>
              <a:buNone/>
              <a:tabLst/>
              <a:defRPr/>
            </a:pPr>
            <a:r>
              <a:rPr kumimoji="0" lang="en-US" sz="5399" b="0" i="0" u="none" strike="noStrike" kern="1200" cap="none" spc="0" normalizeH="0" baseline="0" noProof="0" dirty="0">
                <a:ln>
                  <a:noFill/>
                </a:ln>
                <a:solidFill>
                  <a:srgbClr val="3F403F"/>
                </a:solidFill>
                <a:effectLst/>
                <a:uLnTx/>
                <a:uFillTx/>
                <a:latin typeface="Montserrat" pitchFamily="2" charset="77"/>
                <a:ea typeface="+mn-ea"/>
                <a:cs typeface="+mn-cs"/>
              </a:rPr>
              <a:t>Click to edit</a:t>
            </a:r>
            <a:endParaRPr kumimoji="0" lang="en-US" sz="5399" b="1" i="0" u="none" strike="noStrike" kern="1200" cap="none" spc="0" normalizeH="0" baseline="0" noProof="0" dirty="0">
              <a:ln>
                <a:noFill/>
              </a:ln>
              <a:solidFill>
                <a:srgbClr val="3F403F"/>
              </a:solidFill>
              <a:effectLst/>
              <a:uLnTx/>
              <a:uFillTx/>
              <a:latin typeface="Montserrat" pitchFamily="2" charset="77"/>
              <a:ea typeface="+mn-ea"/>
              <a:cs typeface="+mn-cs"/>
            </a:endParaRPr>
          </a:p>
        </p:txBody>
      </p:sp>
      <p:sp>
        <p:nvSpPr>
          <p:cNvPr id="5" name="Rectangle 4">
            <a:extLst>
              <a:ext uri="{FF2B5EF4-FFF2-40B4-BE49-F238E27FC236}">
                <a16:creationId xmlns:a16="http://schemas.microsoft.com/office/drawing/2014/main" id="{791282F6-1E1A-854E-A470-9DFFCC04589B}"/>
              </a:ext>
            </a:extLst>
          </p:cNvPr>
          <p:cNvSpPr/>
          <p:nvPr userDrawn="1"/>
        </p:nvSpPr>
        <p:spPr>
          <a:xfrm>
            <a:off x="7967212" y="3510758"/>
            <a:ext cx="264816" cy="461665"/>
          </a:xfrm>
          <a:prstGeom prst="rect">
            <a:avLst/>
          </a:prstGeom>
        </p:spPr>
        <p:txBody>
          <a:bodyPr wrap="none">
            <a:spAutoFit/>
          </a:bodyPr>
          <a:lstStyle/>
          <a:p>
            <a:pPr defTabSz="1219170"/>
            <a:r>
              <a:rPr lang="en-US" dirty="0">
                <a:solidFill>
                  <a:srgbClr val="000000"/>
                </a:solidFill>
                <a:latin typeface="Montserrat" pitchFamily="2" charset="77"/>
              </a:rPr>
              <a:t> </a:t>
            </a:r>
            <a:endParaRPr lang="en-US" dirty="0">
              <a:solidFill>
                <a:srgbClr val="3F403F"/>
              </a:solidFill>
              <a:latin typeface="Montserrat" pitchFamily="2" charset="77"/>
            </a:endParaRPr>
          </a:p>
        </p:txBody>
      </p:sp>
      <p:sp>
        <p:nvSpPr>
          <p:cNvPr id="18" name="Text Placeholder 13">
            <a:extLst>
              <a:ext uri="{FF2B5EF4-FFF2-40B4-BE49-F238E27FC236}">
                <a16:creationId xmlns:a16="http://schemas.microsoft.com/office/drawing/2014/main" id="{BD0C2CE4-28E5-FB4F-B6FC-C9556EE7DAB9}"/>
              </a:ext>
            </a:extLst>
          </p:cNvPr>
          <p:cNvSpPr>
            <a:spLocks noGrp="1"/>
          </p:cNvSpPr>
          <p:nvPr>
            <p:ph type="body" sz="quarter" idx="15" hasCustomPrompt="1"/>
          </p:nvPr>
        </p:nvSpPr>
        <p:spPr>
          <a:xfrm>
            <a:off x="841921" y="6684170"/>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4</a:t>
            </a:r>
          </a:p>
        </p:txBody>
      </p:sp>
      <p:sp>
        <p:nvSpPr>
          <p:cNvPr id="20" name="Text Placeholder 19">
            <a:extLst>
              <a:ext uri="{FF2B5EF4-FFF2-40B4-BE49-F238E27FC236}">
                <a16:creationId xmlns:a16="http://schemas.microsoft.com/office/drawing/2014/main" id="{001B647A-CF84-3C49-9A5C-E7D644D31ED5}"/>
              </a:ext>
            </a:extLst>
          </p:cNvPr>
          <p:cNvSpPr>
            <a:spLocks noGrp="1"/>
          </p:cNvSpPr>
          <p:nvPr>
            <p:ph type="body" sz="quarter" idx="16"/>
          </p:nvPr>
        </p:nvSpPr>
        <p:spPr>
          <a:xfrm>
            <a:off x="2035175" y="3249613"/>
            <a:ext cx="12566650"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
        <p:nvSpPr>
          <p:cNvPr id="21" name="Text Placeholder 19">
            <a:extLst>
              <a:ext uri="{FF2B5EF4-FFF2-40B4-BE49-F238E27FC236}">
                <a16:creationId xmlns:a16="http://schemas.microsoft.com/office/drawing/2014/main" id="{4C40F471-910A-634E-AF2A-1440A163D500}"/>
              </a:ext>
            </a:extLst>
          </p:cNvPr>
          <p:cNvSpPr>
            <a:spLocks noGrp="1"/>
          </p:cNvSpPr>
          <p:nvPr>
            <p:ph type="body" sz="quarter" idx="17"/>
          </p:nvPr>
        </p:nvSpPr>
        <p:spPr>
          <a:xfrm>
            <a:off x="2035175" y="4442939"/>
            <a:ext cx="12566650"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
        <p:nvSpPr>
          <p:cNvPr id="22" name="Text Placeholder 19">
            <a:extLst>
              <a:ext uri="{FF2B5EF4-FFF2-40B4-BE49-F238E27FC236}">
                <a16:creationId xmlns:a16="http://schemas.microsoft.com/office/drawing/2014/main" id="{29777DE8-B08C-124D-944B-BD67A1B55D88}"/>
              </a:ext>
            </a:extLst>
          </p:cNvPr>
          <p:cNvSpPr>
            <a:spLocks noGrp="1"/>
          </p:cNvSpPr>
          <p:nvPr>
            <p:ph type="body" sz="quarter" idx="18"/>
          </p:nvPr>
        </p:nvSpPr>
        <p:spPr>
          <a:xfrm>
            <a:off x="2035175" y="5606687"/>
            <a:ext cx="12566650"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
        <p:nvSpPr>
          <p:cNvPr id="23" name="Text Placeholder 19">
            <a:extLst>
              <a:ext uri="{FF2B5EF4-FFF2-40B4-BE49-F238E27FC236}">
                <a16:creationId xmlns:a16="http://schemas.microsoft.com/office/drawing/2014/main" id="{C6C7DCFE-663F-4E40-82D8-0D3FA820636B}"/>
              </a:ext>
            </a:extLst>
          </p:cNvPr>
          <p:cNvSpPr>
            <a:spLocks noGrp="1"/>
          </p:cNvSpPr>
          <p:nvPr>
            <p:ph type="body" sz="quarter" idx="19"/>
          </p:nvPr>
        </p:nvSpPr>
        <p:spPr>
          <a:xfrm>
            <a:off x="2035175" y="6684170"/>
            <a:ext cx="12566650"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Tree>
    <p:extLst>
      <p:ext uri="{BB962C8B-B14F-4D97-AF65-F5344CB8AC3E}">
        <p14:creationId xmlns:p14="http://schemas.microsoft.com/office/powerpoint/2010/main" val="2332730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 Brink's Complete (Ireland)">
    <p:spTree>
      <p:nvGrpSpPr>
        <p:cNvPr id="1" name=""/>
        <p:cNvGrpSpPr/>
        <p:nvPr/>
      </p:nvGrpSpPr>
      <p:grpSpPr>
        <a:xfrm>
          <a:off x="0" y="0"/>
          <a:ext cx="0" cy="0"/>
          <a:chOff x="0" y="0"/>
          <a:chExt cx="0" cy="0"/>
        </a:xfrm>
      </p:grpSpPr>
      <p:pic>
        <p:nvPicPr>
          <p:cNvPr id="4" name="Picture 3" descr="A picture containing scene, harbor, pier&#10;&#10;Description automatically generated">
            <a:extLst>
              <a:ext uri="{FF2B5EF4-FFF2-40B4-BE49-F238E27FC236}">
                <a16:creationId xmlns:a16="http://schemas.microsoft.com/office/drawing/2014/main" id="{603C98E9-5D2F-8647-AE66-C03D5C9788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8014"/>
          <a:stretch/>
        </p:blipFill>
        <p:spPr>
          <a:xfrm>
            <a:off x="1" y="0"/>
            <a:ext cx="16257588" cy="10791140"/>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3930094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 Brink's Complete (Cyprus)">
    <p:spTree>
      <p:nvGrpSpPr>
        <p:cNvPr id="1" name=""/>
        <p:cNvGrpSpPr/>
        <p:nvPr/>
      </p:nvGrpSpPr>
      <p:grpSpPr>
        <a:xfrm>
          <a:off x="0" y="0"/>
          <a:ext cx="0" cy="0"/>
          <a:chOff x="0" y="0"/>
          <a:chExt cx="0" cy="0"/>
        </a:xfrm>
      </p:grpSpPr>
      <p:pic>
        <p:nvPicPr>
          <p:cNvPr id="3" name="Picture 2" descr="A body of water with a city in the background&#10;&#10;Description automatically generated">
            <a:extLst>
              <a:ext uri="{FF2B5EF4-FFF2-40B4-BE49-F238E27FC236}">
                <a16:creationId xmlns:a16="http://schemas.microsoft.com/office/drawing/2014/main" id="{1F064FF9-8758-F644-B4D7-F51F2F40087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9" name="Rectangle 8">
            <a:extLst>
              <a:ext uri="{FF2B5EF4-FFF2-40B4-BE49-F238E27FC236}">
                <a16:creationId xmlns:a16="http://schemas.microsoft.com/office/drawing/2014/main" id="{6526BD8C-71D2-A94D-AAD7-A984D2696669}"/>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29955778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 Enterprise (Ireland)">
    <p:spTree>
      <p:nvGrpSpPr>
        <p:cNvPr id="1" name=""/>
        <p:cNvGrpSpPr/>
        <p:nvPr/>
      </p:nvGrpSpPr>
      <p:grpSpPr>
        <a:xfrm>
          <a:off x="0" y="0"/>
          <a:ext cx="0" cy="0"/>
          <a:chOff x="0" y="0"/>
          <a:chExt cx="0" cy="0"/>
        </a:xfrm>
      </p:grpSpPr>
      <p:pic>
        <p:nvPicPr>
          <p:cNvPr id="8" name="Picture 7" descr="A picture containing scene, harbor, pier&#10;&#10;Description automatically generated">
            <a:extLst>
              <a:ext uri="{FF2B5EF4-FFF2-40B4-BE49-F238E27FC236}">
                <a16:creationId xmlns:a16="http://schemas.microsoft.com/office/drawing/2014/main" id="{9B1EC83F-67D3-FC41-A360-5D71B2E6AD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8014"/>
          <a:stretch/>
        </p:blipFill>
        <p:spPr>
          <a:xfrm>
            <a:off x="1" y="0"/>
            <a:ext cx="16257588" cy="10791140"/>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2790778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 (Cyprus)">
    <p:spTree>
      <p:nvGrpSpPr>
        <p:cNvPr id="1" name=""/>
        <p:cNvGrpSpPr/>
        <p:nvPr/>
      </p:nvGrpSpPr>
      <p:grpSpPr>
        <a:xfrm>
          <a:off x="0" y="0"/>
          <a:ext cx="0" cy="0"/>
          <a:chOff x="0" y="0"/>
          <a:chExt cx="0" cy="0"/>
        </a:xfrm>
      </p:grpSpPr>
      <p:pic>
        <p:nvPicPr>
          <p:cNvPr id="9" name="Picture 8" descr="A body of water with a city in the background&#10;&#10;Description automatically generated">
            <a:extLst>
              <a:ext uri="{FF2B5EF4-FFF2-40B4-BE49-F238E27FC236}">
                <a16:creationId xmlns:a16="http://schemas.microsoft.com/office/drawing/2014/main" id="{AD2A517C-5580-0F44-977D-F981622898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10" name="Rectangle 9">
            <a:extLst>
              <a:ext uri="{FF2B5EF4-FFF2-40B4-BE49-F238E27FC236}">
                <a16:creationId xmlns:a16="http://schemas.microsoft.com/office/drawing/2014/main" id="{3785F25B-0A85-0940-A8F1-B1D6DDDE3C96}"/>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
        <p:nvSpPr>
          <p:cNvPr id="7" name="Text Placeholder 2">
            <a:extLst>
              <a:ext uri="{FF2B5EF4-FFF2-40B4-BE49-F238E27FC236}">
                <a16:creationId xmlns:a16="http://schemas.microsoft.com/office/drawing/2014/main" id="{BCE73A5B-7A74-A44A-9624-80ECEAD56CFB}"/>
              </a:ext>
            </a:extLst>
          </p:cNvPr>
          <p:cNvSpPr>
            <a:spLocks noGrp="1"/>
          </p:cNvSpPr>
          <p:nvPr>
            <p:ph type="body" sz="quarter" idx="10" hasCustomPrompt="1"/>
          </p:nvPr>
        </p:nvSpPr>
        <p:spPr>
          <a:xfrm>
            <a:off x="921350" y="6106874"/>
            <a:ext cx="12380581" cy="1139825"/>
          </a:xfrm>
          <a:prstGeom prst="rect">
            <a:avLst/>
          </a:prstGeom>
        </p:spPr>
        <p:txBody>
          <a:bodyPr anchor="ctr"/>
          <a:lstStyle>
            <a:lvl1pPr marL="0" indent="0" algn="l">
              <a:buNone/>
              <a:defRPr sz="6000" b="1">
                <a:solidFill>
                  <a:schemeClr val="bg1"/>
                </a:solidFill>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r>
              <a:rPr lang="en-US" dirty="0"/>
              <a:t>CLICK TO EDIT</a:t>
            </a:r>
          </a:p>
        </p:txBody>
      </p:sp>
    </p:spTree>
    <p:extLst>
      <p:ext uri="{BB962C8B-B14F-4D97-AF65-F5344CB8AC3E}">
        <p14:creationId xmlns:p14="http://schemas.microsoft.com/office/powerpoint/2010/main" val="3251494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1">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4837043"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2" y="4204437"/>
            <a:ext cx="4845050" cy="2361120"/>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Curabitur</a:t>
            </a:r>
            <a:r>
              <a:rPr lang="en-US" dirty="0"/>
              <a:t> </a:t>
            </a:r>
            <a:r>
              <a:rPr lang="en-US" dirty="0" err="1"/>
              <a:t>blandit</a:t>
            </a:r>
            <a:r>
              <a:rPr lang="en-US" dirty="0"/>
              <a:t> </a:t>
            </a:r>
            <a:r>
              <a:rPr lang="en-US" dirty="0" err="1"/>
              <a:t>te</a:t>
            </a:r>
            <a:r>
              <a:rPr lang="en-US" dirty="0"/>
              <a:t>.</a:t>
            </a:r>
          </a:p>
        </p:txBody>
      </p:sp>
      <p:sp>
        <p:nvSpPr>
          <p:cNvPr id="6" name="TextBox 5">
            <a:extLst>
              <a:ext uri="{FF2B5EF4-FFF2-40B4-BE49-F238E27FC236}">
                <a16:creationId xmlns:a16="http://schemas.microsoft.com/office/drawing/2014/main" id="{122EB807-5170-4A45-BD95-18D0519AD9ED}"/>
              </a:ext>
            </a:extLst>
          </p:cNvPr>
          <p:cNvSpPr txBox="1"/>
          <p:nvPr userDrawn="1"/>
        </p:nvSpPr>
        <p:spPr>
          <a:xfrm>
            <a:off x="11898205"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rgbClr val="808383"/>
                </a:solidFill>
                <a:latin typeface="Arial" panose="020B0604020202020204" pitchFamily="34" charset="0"/>
                <a:cs typeface="Arial" panose="020B0604020202020204" pitchFamily="34" charset="0"/>
              </a:rPr>
              <a:pPr algn="r"/>
              <a:t>‹#›</a:t>
            </a:fld>
            <a:endParaRPr lang="en-US" sz="1400" b="1" i="0" dirty="0">
              <a:solidFill>
                <a:srgbClr val="80838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9690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2">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4837043"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2" y="4204437"/>
            <a:ext cx="4845050" cy="2361120"/>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Curabitur</a:t>
            </a:r>
            <a:r>
              <a:rPr lang="en-US" dirty="0"/>
              <a:t> </a:t>
            </a:r>
            <a:r>
              <a:rPr lang="en-US" dirty="0" err="1"/>
              <a:t>blandit</a:t>
            </a:r>
            <a:r>
              <a:rPr lang="en-US" dirty="0"/>
              <a:t> </a:t>
            </a:r>
            <a:r>
              <a:rPr lang="en-US" dirty="0" err="1"/>
              <a:t>te</a:t>
            </a:r>
            <a:r>
              <a:rPr lang="en-US" dirty="0"/>
              <a:t>.</a:t>
            </a:r>
          </a:p>
        </p:txBody>
      </p:sp>
      <p:sp>
        <p:nvSpPr>
          <p:cNvPr id="7" name="TextBox 6">
            <a:extLst>
              <a:ext uri="{FF2B5EF4-FFF2-40B4-BE49-F238E27FC236}">
                <a16:creationId xmlns:a16="http://schemas.microsoft.com/office/drawing/2014/main" id="{0B202311-B271-F74A-98ED-FC6B5F8E305A}"/>
              </a:ext>
            </a:extLst>
          </p:cNvPr>
          <p:cNvSpPr txBox="1"/>
          <p:nvPr userDrawn="1"/>
        </p:nvSpPr>
        <p:spPr>
          <a:xfrm>
            <a:off x="11898205"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55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 Brink's Complete (Belgium)">
    <p:spTree>
      <p:nvGrpSpPr>
        <p:cNvPr id="1" name=""/>
        <p:cNvGrpSpPr/>
        <p:nvPr/>
      </p:nvGrpSpPr>
      <p:grpSpPr>
        <a:xfrm>
          <a:off x="0" y="0"/>
          <a:ext cx="0" cy="0"/>
          <a:chOff x="0" y="0"/>
          <a:chExt cx="0" cy="0"/>
        </a:xfrm>
      </p:grpSpPr>
      <p:pic>
        <p:nvPicPr>
          <p:cNvPr id="4" name="Picture 3" descr="A large building in a city&#10;&#10;Description automatically generated">
            <a:extLst>
              <a:ext uri="{FF2B5EF4-FFF2-40B4-BE49-F238E27FC236}">
                <a16:creationId xmlns:a16="http://schemas.microsoft.com/office/drawing/2014/main" id="{E27CD68C-09E8-B544-9C4D-D2932B979B3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9" name="Rectangle 8">
            <a:extLst>
              <a:ext uri="{FF2B5EF4-FFF2-40B4-BE49-F238E27FC236}">
                <a16:creationId xmlns:a16="http://schemas.microsoft.com/office/drawing/2014/main" id="{A58647D8-801C-BF40-97CD-11AFB2453537}"/>
              </a:ext>
            </a:extLst>
          </p:cNvPr>
          <p:cNvSpPr/>
          <p:nvPr userDrawn="1"/>
        </p:nvSpPr>
        <p:spPr>
          <a:xfrm>
            <a:off x="0" y="36576"/>
            <a:ext cx="16257588" cy="9107424"/>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2707264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pact Slid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68E2E1-1FDB-CC43-B069-0B77C76B8F03}"/>
              </a:ext>
            </a:extLst>
          </p:cNvPr>
          <p:cNvSpPr>
            <a:spLocks noGrp="1"/>
          </p:cNvSpPr>
          <p:nvPr>
            <p:ph type="body" sz="quarter" idx="13"/>
          </p:nvPr>
        </p:nvSpPr>
        <p:spPr>
          <a:xfrm>
            <a:off x="834522" y="4204437"/>
            <a:ext cx="11190791" cy="2361463"/>
          </a:xfrm>
          <a:prstGeom prst="rect">
            <a:avLst/>
          </a:prstGeom>
        </p:spPr>
        <p:txBody>
          <a:bodyPr/>
          <a:lstStyle>
            <a:lvl1pPr marL="0" indent="0">
              <a:buNone/>
              <a:defRPr sz="3200" baseline="0">
                <a:latin typeface="Arial" panose="020B0604020202020204" pitchFamily="34" charset="0"/>
                <a:cs typeface="Arial" panose="020B0604020202020204" pitchFamily="34" charset="0"/>
              </a:defRPr>
            </a:lvl1pPr>
          </a:lstStyle>
          <a:p>
            <a:pPr lvl="0"/>
            <a:endParaRPr lang="en-US" dirty="0"/>
          </a:p>
        </p:txBody>
      </p:sp>
      <p:sp>
        <p:nvSpPr>
          <p:cNvPr id="4" name="Text Placeholder 3">
            <a:extLst>
              <a:ext uri="{FF2B5EF4-FFF2-40B4-BE49-F238E27FC236}">
                <a16:creationId xmlns:a16="http://schemas.microsoft.com/office/drawing/2014/main" id="{16905C5F-B963-E542-8062-774A0F864907}"/>
              </a:ext>
            </a:extLst>
          </p:cNvPr>
          <p:cNvSpPr>
            <a:spLocks noGrp="1"/>
          </p:cNvSpPr>
          <p:nvPr>
            <p:ph type="body" sz="quarter" idx="12"/>
          </p:nvPr>
        </p:nvSpPr>
        <p:spPr>
          <a:xfrm>
            <a:off x="827777" y="1452146"/>
            <a:ext cx="11196757" cy="2084684"/>
          </a:xfrm>
          <a:prstGeom prst="rect">
            <a:avLst/>
          </a:prstGeom>
        </p:spPr>
        <p:txBody>
          <a:bodyPr/>
          <a:lstStyle>
            <a:lvl1pPr marL="0" indent="0">
              <a:buNone/>
              <a:defRPr sz="5400" b="1" i="0" baseline="0">
                <a:latin typeface="Arial" panose="020B0604020202020204" pitchFamily="34" charset="0"/>
                <a:cs typeface="Arial" panose="020B0604020202020204" pitchFamily="34" charset="0"/>
              </a:defRPr>
            </a:lvl1pPr>
          </a:lstStyle>
          <a:p>
            <a:pPr lvl="0"/>
            <a:endParaRPr lang="en-US" dirty="0"/>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7" name="TextBox 6">
            <a:extLst>
              <a:ext uri="{FF2B5EF4-FFF2-40B4-BE49-F238E27FC236}">
                <a16:creationId xmlns:a16="http://schemas.microsoft.com/office/drawing/2014/main" id="{0B202311-B271-F74A-98ED-FC6B5F8E305A}"/>
              </a:ext>
            </a:extLst>
          </p:cNvPr>
          <p:cNvSpPr txBox="1"/>
          <p:nvPr userDrawn="1"/>
        </p:nvSpPr>
        <p:spPr>
          <a:xfrm>
            <a:off x="11898205"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0049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st or Next Steps Slid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AD18576-43D8-4742-B0DB-B9B4C9720011}"/>
              </a:ext>
            </a:extLst>
          </p:cNvPr>
          <p:cNvSpPr>
            <a:spLocks noGrp="1"/>
          </p:cNvSpPr>
          <p:nvPr>
            <p:ph type="body" sz="quarter" idx="21"/>
          </p:nvPr>
        </p:nvSpPr>
        <p:spPr>
          <a:xfrm>
            <a:off x="827778" y="1916690"/>
            <a:ext cx="13774048" cy="1140547"/>
          </a:xfrm>
          <a:prstGeom prst="rect">
            <a:avLst/>
          </a:prstGeom>
        </p:spPr>
        <p:txBody>
          <a:bodyPr/>
          <a:lstStyle>
            <a:lvl1pPr marL="0" indent="0">
              <a:buNone/>
              <a:defRPr sz="5400" b="1" i="0" baseline="0">
                <a:latin typeface="Arial" panose="020B0604020202020204" pitchFamily="34" charset="0"/>
                <a:cs typeface="Arial" panose="020B0604020202020204" pitchFamily="34" charset="0"/>
              </a:defRPr>
            </a:lvl1pPr>
          </a:lstStyle>
          <a:p>
            <a:pPr lvl="0"/>
            <a:endParaRPr lang="en-US" dirty="0"/>
          </a:p>
        </p:txBody>
      </p:sp>
      <p:graphicFrame>
        <p:nvGraphicFramePr>
          <p:cNvPr id="8" name="Table 7">
            <a:extLst>
              <a:ext uri="{FF2B5EF4-FFF2-40B4-BE49-F238E27FC236}">
                <a16:creationId xmlns:a16="http://schemas.microsoft.com/office/drawing/2014/main" id="{10B5A309-DA88-1F40-BC98-281BA20DBD96}"/>
              </a:ext>
            </a:extLst>
          </p:cNvPr>
          <p:cNvGraphicFramePr>
            <a:graphicFrameLocks noGrp="1"/>
          </p:cNvGraphicFramePr>
          <p:nvPr userDrawn="1">
            <p:extLst>
              <p:ext uri="{D42A27DB-BD31-4B8C-83A1-F6EECF244321}">
                <p14:modId xmlns:p14="http://schemas.microsoft.com/office/powerpoint/2010/main" val="388537426"/>
              </p:ext>
            </p:extLst>
          </p:nvPr>
        </p:nvGraphicFramePr>
        <p:xfrm>
          <a:off x="925205" y="3036141"/>
          <a:ext cx="13760059" cy="4545177"/>
        </p:xfrm>
        <a:graphic>
          <a:graphicData uri="http://schemas.openxmlformats.org/drawingml/2006/table">
            <a:tbl>
              <a:tblPr firstRow="1" bandRow="1"/>
              <a:tblGrid>
                <a:gridCol w="975903">
                  <a:extLst>
                    <a:ext uri="{9D8B030D-6E8A-4147-A177-3AD203B41FA5}">
                      <a16:colId xmlns:a16="http://schemas.microsoft.com/office/drawing/2014/main" val="3249804046"/>
                    </a:ext>
                  </a:extLst>
                </a:gridCol>
                <a:gridCol w="12784156">
                  <a:extLst>
                    <a:ext uri="{9D8B030D-6E8A-4147-A177-3AD203B41FA5}">
                      <a16:colId xmlns:a16="http://schemas.microsoft.com/office/drawing/2014/main" val="793910844"/>
                    </a:ext>
                  </a:extLst>
                </a:gridCol>
              </a:tblGrid>
              <a:tr h="1209941">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nSpc>
                          <a:spcPts val="4800"/>
                        </a:lnSpc>
                        <a:spcAft>
                          <a:spcPts val="0"/>
                        </a:spcAft>
                      </a:pPr>
                      <a:endParaRPr lang="en-US" sz="5300" b="1" i="1" dirty="0">
                        <a:solidFill>
                          <a:schemeClr val="tx1"/>
                        </a:solidFill>
                        <a:latin typeface="Montserrat" pitchFamily="2" charset="77"/>
                      </a:endParaRPr>
                    </a:p>
                  </a:txBody>
                  <a:tcPr marL="0" marR="0" marT="2285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a:lnSpc>
                          <a:spcPts val="2400"/>
                        </a:lnSpc>
                        <a:spcAft>
                          <a:spcPts val="600"/>
                        </a:spcAft>
                      </a:pPr>
                      <a:endParaRPr lang="en-US" sz="1600" b="0" i="0" dirty="0">
                        <a:solidFill>
                          <a:schemeClr val="tx1"/>
                        </a:solidFill>
                        <a:latin typeface="Montserrat" pitchFamily="2" charset="77"/>
                      </a:endParaRPr>
                    </a:p>
                  </a:txBody>
                  <a:tcPr marL="0" marR="0" marT="13714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1395216"/>
                  </a:ext>
                </a:extLst>
              </a:tr>
              <a:tr h="1140915">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nSpc>
                          <a:spcPts val="4800"/>
                        </a:lnSpc>
                        <a:spcAft>
                          <a:spcPts val="0"/>
                        </a:spcAft>
                      </a:pPr>
                      <a:endParaRPr lang="en-US" sz="5300" b="1" i="0" dirty="0">
                        <a:solidFill>
                          <a:schemeClr val="tx1"/>
                        </a:solidFill>
                        <a:latin typeface="Montserrat" pitchFamily="2" charset="77"/>
                      </a:endParaRPr>
                    </a:p>
                  </a:txBody>
                  <a:tcPr marL="0" marR="0" marT="2285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algn="l" defTabSz="914256" rtl="0" eaLnBrk="1" latinLnBrk="0" hangingPunct="1">
                        <a:lnSpc>
                          <a:spcPts val="2400"/>
                        </a:lnSpc>
                        <a:spcAft>
                          <a:spcPts val="600"/>
                        </a:spcAft>
                      </a:pPr>
                      <a:endParaRPr lang="en-US" sz="1600" b="0" i="0" kern="1200" dirty="0">
                        <a:solidFill>
                          <a:schemeClr val="tx1"/>
                        </a:solidFill>
                        <a:latin typeface="Montserrat" pitchFamily="2" charset="77"/>
                        <a:ea typeface="+mn-ea"/>
                        <a:cs typeface="+mn-cs"/>
                      </a:endParaRPr>
                    </a:p>
                  </a:txBody>
                  <a:tcPr marL="0" marR="0" marT="13714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36531"/>
                  </a:ext>
                </a:extLst>
              </a:tr>
              <a:tr h="1152944">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nSpc>
                          <a:spcPts val="4800"/>
                        </a:lnSpc>
                        <a:spcAft>
                          <a:spcPts val="0"/>
                        </a:spcAft>
                      </a:pPr>
                      <a:endParaRPr lang="en-US" sz="5300" b="1" i="0" dirty="0">
                        <a:solidFill>
                          <a:schemeClr val="tx1"/>
                        </a:solidFill>
                        <a:latin typeface="Montserrat" pitchFamily="2" charset="77"/>
                      </a:endParaRPr>
                    </a:p>
                  </a:txBody>
                  <a:tcPr marL="0" marR="0" marT="2285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nSpc>
                          <a:spcPts val="2400"/>
                        </a:lnSpc>
                        <a:spcAft>
                          <a:spcPts val="600"/>
                        </a:spcAft>
                      </a:pPr>
                      <a:endParaRPr lang="en-US" sz="1600" b="0" i="0" kern="1200" baseline="0" dirty="0">
                        <a:solidFill>
                          <a:schemeClr val="tx1"/>
                        </a:solidFill>
                        <a:latin typeface="Montserrat" pitchFamily="2" charset="77"/>
                        <a:ea typeface="+mn-ea"/>
                        <a:cs typeface="+mn-cs"/>
                      </a:endParaRPr>
                    </a:p>
                  </a:txBody>
                  <a:tcPr marL="0" marR="0" marT="13714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solidFill>
                        <a:srgbClr val="B8B9B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4536933"/>
                  </a:ext>
                </a:extLst>
              </a:tr>
              <a:tr h="1041377">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nSpc>
                          <a:spcPts val="4800"/>
                        </a:lnSpc>
                        <a:spcAft>
                          <a:spcPts val="0"/>
                        </a:spcAft>
                      </a:pPr>
                      <a:endParaRPr lang="en-US" sz="5300" b="1" i="0" dirty="0">
                        <a:solidFill>
                          <a:schemeClr val="tx1"/>
                        </a:solidFill>
                        <a:latin typeface="Montserrat" pitchFamily="2" charset="77"/>
                      </a:endParaRPr>
                    </a:p>
                  </a:txBody>
                  <a:tcPr marL="0" marR="0" marT="22857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a:lnSpc>
                          <a:spcPts val="1600"/>
                        </a:lnSpc>
                        <a:spcAft>
                          <a:spcPts val="700"/>
                        </a:spcAft>
                      </a:pPr>
                      <a:endParaRPr lang="en-US" sz="1600" b="0" i="0" kern="1200" baseline="0" dirty="0">
                        <a:solidFill>
                          <a:schemeClr val="tx1"/>
                        </a:solidFill>
                        <a:latin typeface="Montserrat" pitchFamily="2" charset="77"/>
                        <a:ea typeface="+mn-ea"/>
                        <a:cs typeface="+mn-cs"/>
                      </a:endParaRPr>
                    </a:p>
                  </a:txBody>
                  <a:tcPr marL="0" marR="0" marT="137147"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8B9B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Text Placeholder 13">
            <a:extLst>
              <a:ext uri="{FF2B5EF4-FFF2-40B4-BE49-F238E27FC236}">
                <a16:creationId xmlns:a16="http://schemas.microsoft.com/office/drawing/2014/main" id="{AA73E4B0-0342-E647-9867-B909DF0FA4A7}"/>
              </a:ext>
            </a:extLst>
          </p:cNvPr>
          <p:cNvSpPr>
            <a:spLocks noGrp="1"/>
          </p:cNvSpPr>
          <p:nvPr>
            <p:ph type="body" sz="quarter" idx="14" hasCustomPrompt="1"/>
          </p:nvPr>
        </p:nvSpPr>
        <p:spPr>
          <a:xfrm>
            <a:off x="841921" y="5606687"/>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3</a:t>
            </a:r>
          </a:p>
        </p:txBody>
      </p:sp>
      <p:sp>
        <p:nvSpPr>
          <p:cNvPr id="10" name="Text Placeholder 13">
            <a:extLst>
              <a:ext uri="{FF2B5EF4-FFF2-40B4-BE49-F238E27FC236}">
                <a16:creationId xmlns:a16="http://schemas.microsoft.com/office/drawing/2014/main" id="{57AF7DB8-4916-5346-ACBB-3F0BE9181786}"/>
              </a:ext>
            </a:extLst>
          </p:cNvPr>
          <p:cNvSpPr>
            <a:spLocks noGrp="1"/>
          </p:cNvSpPr>
          <p:nvPr>
            <p:ph type="body" sz="quarter" idx="13" hasCustomPrompt="1"/>
          </p:nvPr>
        </p:nvSpPr>
        <p:spPr>
          <a:xfrm>
            <a:off x="841921" y="4442939"/>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2</a:t>
            </a:r>
          </a:p>
        </p:txBody>
      </p:sp>
      <p:sp>
        <p:nvSpPr>
          <p:cNvPr id="11" name="Text Placeholder 13">
            <a:extLst>
              <a:ext uri="{FF2B5EF4-FFF2-40B4-BE49-F238E27FC236}">
                <a16:creationId xmlns:a16="http://schemas.microsoft.com/office/drawing/2014/main" id="{BED2F521-97F9-FC40-AB7E-9DC63E9CC064}"/>
              </a:ext>
            </a:extLst>
          </p:cNvPr>
          <p:cNvSpPr>
            <a:spLocks noGrp="1"/>
          </p:cNvSpPr>
          <p:nvPr>
            <p:ph type="body" sz="quarter" idx="12" hasCustomPrompt="1"/>
          </p:nvPr>
        </p:nvSpPr>
        <p:spPr>
          <a:xfrm>
            <a:off x="841921" y="3248827"/>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1</a:t>
            </a:r>
          </a:p>
        </p:txBody>
      </p:sp>
      <p:sp>
        <p:nvSpPr>
          <p:cNvPr id="12" name="Rectangle 11">
            <a:extLst>
              <a:ext uri="{FF2B5EF4-FFF2-40B4-BE49-F238E27FC236}">
                <a16:creationId xmlns:a16="http://schemas.microsoft.com/office/drawing/2014/main" id="{4912134D-8F59-F546-8E60-B8B8750FA641}"/>
              </a:ext>
            </a:extLst>
          </p:cNvPr>
          <p:cNvSpPr/>
          <p:nvPr userDrawn="1"/>
        </p:nvSpPr>
        <p:spPr>
          <a:xfrm>
            <a:off x="7967212" y="3510758"/>
            <a:ext cx="269626" cy="461665"/>
          </a:xfrm>
          <a:prstGeom prst="rect">
            <a:avLst/>
          </a:prstGeom>
        </p:spPr>
        <p:txBody>
          <a:bodyPr wrap="none">
            <a:spAutoFit/>
          </a:bodyPr>
          <a:lstStyle/>
          <a:p>
            <a:pPr defTabSz="1219170"/>
            <a:r>
              <a:rPr lang="en-US" dirty="0">
                <a:solidFill>
                  <a:srgbClr val="000000"/>
                </a:solidFill>
                <a:latin typeface="Arial" panose="020B0604020202020204" pitchFamily="34" charset="0"/>
                <a:cs typeface="Arial" panose="020B0604020202020204" pitchFamily="34" charset="0"/>
              </a:rPr>
              <a:t> </a:t>
            </a:r>
            <a:endParaRPr lang="en-US" dirty="0">
              <a:solidFill>
                <a:srgbClr val="3F403F"/>
              </a:solidFill>
              <a:latin typeface="Arial" panose="020B0604020202020204" pitchFamily="34" charset="0"/>
              <a:cs typeface="Arial" panose="020B0604020202020204" pitchFamily="34" charset="0"/>
            </a:endParaRPr>
          </a:p>
        </p:txBody>
      </p:sp>
      <p:sp>
        <p:nvSpPr>
          <p:cNvPr id="14" name="Text Placeholder 13">
            <a:extLst>
              <a:ext uri="{FF2B5EF4-FFF2-40B4-BE49-F238E27FC236}">
                <a16:creationId xmlns:a16="http://schemas.microsoft.com/office/drawing/2014/main" id="{E2513812-ACF3-E743-99DA-6B6F2647887C}"/>
              </a:ext>
            </a:extLst>
          </p:cNvPr>
          <p:cNvSpPr>
            <a:spLocks noGrp="1"/>
          </p:cNvSpPr>
          <p:nvPr>
            <p:ph type="body" sz="quarter" idx="15" hasCustomPrompt="1"/>
          </p:nvPr>
        </p:nvSpPr>
        <p:spPr>
          <a:xfrm>
            <a:off x="841921" y="6684170"/>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4</a:t>
            </a:r>
          </a:p>
        </p:txBody>
      </p:sp>
      <p:sp>
        <p:nvSpPr>
          <p:cNvPr id="15" name="Text Placeholder 19">
            <a:extLst>
              <a:ext uri="{FF2B5EF4-FFF2-40B4-BE49-F238E27FC236}">
                <a16:creationId xmlns:a16="http://schemas.microsoft.com/office/drawing/2014/main" id="{1996FB97-37CC-8143-B226-7765FD1DAC62}"/>
              </a:ext>
            </a:extLst>
          </p:cNvPr>
          <p:cNvSpPr>
            <a:spLocks noGrp="1"/>
          </p:cNvSpPr>
          <p:nvPr>
            <p:ph type="body" sz="quarter" idx="16"/>
          </p:nvPr>
        </p:nvSpPr>
        <p:spPr>
          <a:xfrm>
            <a:off x="2035175" y="3249613"/>
            <a:ext cx="5245519"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
        <p:nvSpPr>
          <p:cNvPr id="16" name="Text Placeholder 19">
            <a:extLst>
              <a:ext uri="{FF2B5EF4-FFF2-40B4-BE49-F238E27FC236}">
                <a16:creationId xmlns:a16="http://schemas.microsoft.com/office/drawing/2014/main" id="{7A6F3EFD-2978-E249-B19E-F3503ED8670F}"/>
              </a:ext>
            </a:extLst>
          </p:cNvPr>
          <p:cNvSpPr>
            <a:spLocks noGrp="1"/>
          </p:cNvSpPr>
          <p:nvPr>
            <p:ph type="body" sz="quarter" idx="17"/>
          </p:nvPr>
        </p:nvSpPr>
        <p:spPr>
          <a:xfrm>
            <a:off x="2035175" y="4442939"/>
            <a:ext cx="5245519"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
        <p:nvSpPr>
          <p:cNvPr id="17" name="Text Placeholder 19">
            <a:extLst>
              <a:ext uri="{FF2B5EF4-FFF2-40B4-BE49-F238E27FC236}">
                <a16:creationId xmlns:a16="http://schemas.microsoft.com/office/drawing/2014/main" id="{4B5A4CB5-C5B9-C643-8384-62C656760A1B}"/>
              </a:ext>
            </a:extLst>
          </p:cNvPr>
          <p:cNvSpPr>
            <a:spLocks noGrp="1"/>
          </p:cNvSpPr>
          <p:nvPr>
            <p:ph type="body" sz="quarter" idx="18"/>
          </p:nvPr>
        </p:nvSpPr>
        <p:spPr>
          <a:xfrm>
            <a:off x="2035175" y="5606687"/>
            <a:ext cx="5245519"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
        <p:nvSpPr>
          <p:cNvPr id="19" name="Text Placeholder 19">
            <a:extLst>
              <a:ext uri="{FF2B5EF4-FFF2-40B4-BE49-F238E27FC236}">
                <a16:creationId xmlns:a16="http://schemas.microsoft.com/office/drawing/2014/main" id="{9AEACE30-859E-BA49-BB7C-39476B019007}"/>
              </a:ext>
            </a:extLst>
          </p:cNvPr>
          <p:cNvSpPr>
            <a:spLocks noGrp="1"/>
          </p:cNvSpPr>
          <p:nvPr>
            <p:ph type="body" sz="quarter" idx="19"/>
          </p:nvPr>
        </p:nvSpPr>
        <p:spPr>
          <a:xfrm>
            <a:off x="2035175" y="6684170"/>
            <a:ext cx="5245519"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
        <p:nvSpPr>
          <p:cNvPr id="20" name="Text Placeholder 12">
            <a:extLst>
              <a:ext uri="{FF2B5EF4-FFF2-40B4-BE49-F238E27FC236}">
                <a16:creationId xmlns:a16="http://schemas.microsoft.com/office/drawing/2014/main" id="{4A8430DB-4FDB-444B-B968-5AD295BA9F43}"/>
              </a:ext>
            </a:extLst>
          </p:cNvPr>
          <p:cNvSpPr>
            <a:spLocks noGrp="1"/>
          </p:cNvSpPr>
          <p:nvPr>
            <p:ph type="body" sz="quarter" idx="2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21" name="Text Placeholder 13">
            <a:extLst>
              <a:ext uri="{FF2B5EF4-FFF2-40B4-BE49-F238E27FC236}">
                <a16:creationId xmlns:a16="http://schemas.microsoft.com/office/drawing/2014/main" id="{E9FC7D5A-861B-C64E-94FE-A07C2FD085C1}"/>
              </a:ext>
            </a:extLst>
          </p:cNvPr>
          <p:cNvSpPr>
            <a:spLocks noGrp="1"/>
          </p:cNvSpPr>
          <p:nvPr>
            <p:ph type="body" sz="quarter" idx="22" hasCustomPrompt="1"/>
          </p:nvPr>
        </p:nvSpPr>
        <p:spPr>
          <a:xfrm>
            <a:off x="8161416" y="5589435"/>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7</a:t>
            </a:r>
          </a:p>
        </p:txBody>
      </p:sp>
      <p:sp>
        <p:nvSpPr>
          <p:cNvPr id="22" name="Text Placeholder 13">
            <a:extLst>
              <a:ext uri="{FF2B5EF4-FFF2-40B4-BE49-F238E27FC236}">
                <a16:creationId xmlns:a16="http://schemas.microsoft.com/office/drawing/2014/main" id="{8FB310D2-C05D-2747-9BCD-5FB1D80100EB}"/>
              </a:ext>
            </a:extLst>
          </p:cNvPr>
          <p:cNvSpPr>
            <a:spLocks noGrp="1"/>
          </p:cNvSpPr>
          <p:nvPr>
            <p:ph type="body" sz="quarter" idx="23" hasCustomPrompt="1"/>
          </p:nvPr>
        </p:nvSpPr>
        <p:spPr>
          <a:xfrm>
            <a:off x="8161416" y="4425687"/>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6</a:t>
            </a:r>
          </a:p>
        </p:txBody>
      </p:sp>
      <p:sp>
        <p:nvSpPr>
          <p:cNvPr id="23" name="Text Placeholder 13">
            <a:extLst>
              <a:ext uri="{FF2B5EF4-FFF2-40B4-BE49-F238E27FC236}">
                <a16:creationId xmlns:a16="http://schemas.microsoft.com/office/drawing/2014/main" id="{4B234F38-7265-EC42-9CA9-AC1F1DA23D76}"/>
              </a:ext>
            </a:extLst>
          </p:cNvPr>
          <p:cNvSpPr>
            <a:spLocks noGrp="1"/>
          </p:cNvSpPr>
          <p:nvPr>
            <p:ph type="body" sz="quarter" idx="24" hasCustomPrompt="1"/>
          </p:nvPr>
        </p:nvSpPr>
        <p:spPr>
          <a:xfrm>
            <a:off x="8161416" y="3231575"/>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5</a:t>
            </a:r>
          </a:p>
        </p:txBody>
      </p:sp>
      <p:sp>
        <p:nvSpPr>
          <p:cNvPr id="24" name="Text Placeholder 13">
            <a:extLst>
              <a:ext uri="{FF2B5EF4-FFF2-40B4-BE49-F238E27FC236}">
                <a16:creationId xmlns:a16="http://schemas.microsoft.com/office/drawing/2014/main" id="{881124F0-D144-D94A-AD84-9B154820AE50}"/>
              </a:ext>
            </a:extLst>
          </p:cNvPr>
          <p:cNvSpPr>
            <a:spLocks noGrp="1"/>
          </p:cNvSpPr>
          <p:nvPr>
            <p:ph type="body" sz="quarter" idx="25" hasCustomPrompt="1"/>
          </p:nvPr>
        </p:nvSpPr>
        <p:spPr>
          <a:xfrm>
            <a:off x="8161416" y="6666918"/>
            <a:ext cx="996950" cy="914400"/>
          </a:xfrm>
          <a:prstGeom prst="rect">
            <a:avLst/>
          </a:prstGeom>
        </p:spPr>
        <p:txBody>
          <a:bodyPr/>
          <a:lstStyle>
            <a:lvl1pPr marL="0" marR="0" indent="0" algn="l" defTabSz="1219170" rtl="0" eaLnBrk="1" fontAlgn="auto" latinLnBrk="0" hangingPunct="1">
              <a:lnSpc>
                <a:spcPts val="4800"/>
              </a:lnSpc>
              <a:spcBef>
                <a:spcPts val="0"/>
              </a:spcBef>
              <a:spcAft>
                <a:spcPts val="0"/>
              </a:spcAft>
              <a:buClrTx/>
              <a:buSzTx/>
              <a:buFontTx/>
              <a:buNone/>
              <a:tabLst/>
              <a:defRPr sz="5400" b="1" i="0">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ts val="4800"/>
              </a:lnSpc>
              <a:spcBef>
                <a:spcPts val="0"/>
              </a:spcBef>
              <a:spcAft>
                <a:spcPts val="0"/>
              </a:spcAft>
              <a:buClrTx/>
              <a:buSzTx/>
              <a:buFontTx/>
              <a:buNone/>
              <a:tabLst/>
              <a:defRPr/>
            </a:pPr>
            <a:r>
              <a:rPr kumimoji="0" lang="en-US" sz="5300" b="1" i="0" u="none" strike="noStrike" kern="1200" cap="none" spc="0" normalizeH="0" baseline="0" noProof="0" dirty="0">
                <a:ln>
                  <a:noFill/>
                </a:ln>
                <a:solidFill>
                  <a:srgbClr val="3F403F"/>
                </a:solidFill>
                <a:effectLst/>
                <a:uLnTx/>
                <a:uFillTx/>
                <a:latin typeface="Montserrat" pitchFamily="2" charset="77"/>
                <a:ea typeface="+mn-ea"/>
                <a:cs typeface="+mn-cs"/>
              </a:rPr>
              <a:t>8</a:t>
            </a:r>
          </a:p>
        </p:txBody>
      </p:sp>
      <p:sp>
        <p:nvSpPr>
          <p:cNvPr id="25" name="Text Placeholder 19">
            <a:extLst>
              <a:ext uri="{FF2B5EF4-FFF2-40B4-BE49-F238E27FC236}">
                <a16:creationId xmlns:a16="http://schemas.microsoft.com/office/drawing/2014/main" id="{72D282AA-BF44-9D42-AFD0-93B58651A165}"/>
              </a:ext>
            </a:extLst>
          </p:cNvPr>
          <p:cNvSpPr>
            <a:spLocks noGrp="1"/>
          </p:cNvSpPr>
          <p:nvPr>
            <p:ph type="body" sz="quarter" idx="26"/>
          </p:nvPr>
        </p:nvSpPr>
        <p:spPr>
          <a:xfrm>
            <a:off x="9354670" y="3232361"/>
            <a:ext cx="5245519"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
        <p:nvSpPr>
          <p:cNvPr id="26" name="Text Placeholder 19">
            <a:extLst>
              <a:ext uri="{FF2B5EF4-FFF2-40B4-BE49-F238E27FC236}">
                <a16:creationId xmlns:a16="http://schemas.microsoft.com/office/drawing/2014/main" id="{278B4E06-B62F-DF44-A30F-BA8925151E5C}"/>
              </a:ext>
            </a:extLst>
          </p:cNvPr>
          <p:cNvSpPr>
            <a:spLocks noGrp="1"/>
          </p:cNvSpPr>
          <p:nvPr>
            <p:ph type="body" sz="quarter" idx="27"/>
          </p:nvPr>
        </p:nvSpPr>
        <p:spPr>
          <a:xfrm>
            <a:off x="9354670" y="4425687"/>
            <a:ext cx="5245519"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
        <p:nvSpPr>
          <p:cNvPr id="27" name="Text Placeholder 19">
            <a:extLst>
              <a:ext uri="{FF2B5EF4-FFF2-40B4-BE49-F238E27FC236}">
                <a16:creationId xmlns:a16="http://schemas.microsoft.com/office/drawing/2014/main" id="{301316BC-71B1-9541-B79C-4ACB64CC6665}"/>
              </a:ext>
            </a:extLst>
          </p:cNvPr>
          <p:cNvSpPr>
            <a:spLocks noGrp="1"/>
          </p:cNvSpPr>
          <p:nvPr>
            <p:ph type="body" sz="quarter" idx="28"/>
          </p:nvPr>
        </p:nvSpPr>
        <p:spPr>
          <a:xfrm>
            <a:off x="9354670" y="5589435"/>
            <a:ext cx="5245519"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
        <p:nvSpPr>
          <p:cNvPr id="28" name="Text Placeholder 19">
            <a:extLst>
              <a:ext uri="{FF2B5EF4-FFF2-40B4-BE49-F238E27FC236}">
                <a16:creationId xmlns:a16="http://schemas.microsoft.com/office/drawing/2014/main" id="{E3F809CB-B2B4-AA4C-94FE-DF6A4F915289}"/>
              </a:ext>
            </a:extLst>
          </p:cNvPr>
          <p:cNvSpPr>
            <a:spLocks noGrp="1"/>
          </p:cNvSpPr>
          <p:nvPr>
            <p:ph type="body" sz="quarter" idx="29"/>
          </p:nvPr>
        </p:nvSpPr>
        <p:spPr>
          <a:xfrm>
            <a:off x="9354670" y="6666918"/>
            <a:ext cx="5245519" cy="9144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stStyle>
          <a:p>
            <a:pPr lvl="0"/>
            <a:r>
              <a:rPr lang="en-US" dirty="0"/>
              <a:t>Click to edit</a:t>
            </a:r>
          </a:p>
        </p:txBody>
      </p:sp>
    </p:spTree>
    <p:extLst>
      <p:ext uri="{BB962C8B-B14F-4D97-AF65-F5344CB8AC3E}">
        <p14:creationId xmlns:p14="http://schemas.microsoft.com/office/powerpoint/2010/main" val="14799031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rink's Solution Component Slide">
    <p:bg>
      <p:bgRef idx="1001">
        <a:schemeClr val="bg1"/>
      </p:bgRef>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0" y="1706036"/>
            <a:ext cx="13799687" cy="568174"/>
          </a:xfrm>
          <a:prstGeom prst="rect">
            <a:avLst/>
          </a:prstGeom>
        </p:spPr>
        <p:txBody>
          <a:bodyPr vert="horz" wrap="square" lIns="91440" tIns="45720" rIns="91440" bIns="45720" rtlCol="0" anchor="t">
            <a:noAutofit/>
          </a:bodyPr>
          <a:lstStyle>
            <a:lvl1pPr>
              <a:lnSpc>
                <a:spcPts val="3600"/>
              </a:lnSpc>
              <a:defRPr sz="3000" b="1" i="0" baseline="0">
                <a:solidFill>
                  <a:schemeClr val="tx1"/>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chemeClr val="tx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Brink’s complete</a:t>
            </a:r>
          </a:p>
        </p:txBody>
      </p:sp>
      <p:sp>
        <p:nvSpPr>
          <p:cNvPr id="7" name="TextBox 6">
            <a:extLst>
              <a:ext uri="{FF2B5EF4-FFF2-40B4-BE49-F238E27FC236}">
                <a16:creationId xmlns:a16="http://schemas.microsoft.com/office/drawing/2014/main" id="{0B202311-B271-F74A-98ED-FC6B5F8E305A}"/>
              </a:ext>
            </a:extLst>
          </p:cNvPr>
          <p:cNvSpPr txBox="1"/>
          <p:nvPr userDrawn="1"/>
        </p:nvSpPr>
        <p:spPr>
          <a:xfrm>
            <a:off x="11898205"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tx1"/>
                </a:solidFill>
                <a:latin typeface="Arial" panose="020B0604020202020204" pitchFamily="34" charset="0"/>
                <a:cs typeface="Arial" panose="020B0604020202020204" pitchFamily="34" charset="0"/>
              </a:rPr>
              <a:pPr algn="r"/>
              <a:t>‹#›</a:t>
            </a:fld>
            <a:endParaRPr lang="en-US" sz="1400" b="1" i="0" dirty="0">
              <a:solidFill>
                <a:schemeClr val="tx1"/>
              </a:solidFill>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1DC6EE05-7CD6-4841-AA45-7B01363D91AD}"/>
              </a:ext>
            </a:extLst>
          </p:cNvPr>
          <p:cNvSpPr>
            <a:spLocks noGrp="1"/>
          </p:cNvSpPr>
          <p:nvPr>
            <p:ph type="pic" sz="quarter" idx="12"/>
          </p:nvPr>
        </p:nvSpPr>
        <p:spPr>
          <a:xfrm>
            <a:off x="835211" y="3663620"/>
            <a:ext cx="908380" cy="908380"/>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5" name="Text Placeholder 4">
            <a:extLst>
              <a:ext uri="{FF2B5EF4-FFF2-40B4-BE49-F238E27FC236}">
                <a16:creationId xmlns:a16="http://schemas.microsoft.com/office/drawing/2014/main" id="{6949F17B-9B1D-8543-B531-052F4F13322C}"/>
              </a:ext>
            </a:extLst>
          </p:cNvPr>
          <p:cNvSpPr>
            <a:spLocks noGrp="1"/>
          </p:cNvSpPr>
          <p:nvPr>
            <p:ph type="body" sz="quarter" idx="13"/>
          </p:nvPr>
        </p:nvSpPr>
        <p:spPr>
          <a:xfrm>
            <a:off x="827777" y="4699000"/>
            <a:ext cx="4261748" cy="1028700"/>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10" name="Text Placeholder 9">
            <a:extLst>
              <a:ext uri="{FF2B5EF4-FFF2-40B4-BE49-F238E27FC236}">
                <a16:creationId xmlns:a16="http://schemas.microsoft.com/office/drawing/2014/main" id="{5F52B4D1-B4E3-9640-AB06-4F12EB5157AF}"/>
              </a:ext>
            </a:extLst>
          </p:cNvPr>
          <p:cNvSpPr>
            <a:spLocks noGrp="1"/>
          </p:cNvSpPr>
          <p:nvPr>
            <p:ph type="body" sz="quarter" idx="14"/>
          </p:nvPr>
        </p:nvSpPr>
        <p:spPr>
          <a:xfrm>
            <a:off x="1914525" y="3663950"/>
            <a:ext cx="3175000" cy="908050"/>
          </a:xfrm>
          <a:prstGeom prst="rect">
            <a:avLst/>
          </a:prstGeom>
        </p:spPr>
        <p:txBody>
          <a:bodyPr/>
          <a:lstStyle>
            <a:lvl1pPr marL="0" indent="0">
              <a:buNone/>
              <a:defRPr sz="22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14" name="Picture Placeholder 2">
            <a:extLst>
              <a:ext uri="{FF2B5EF4-FFF2-40B4-BE49-F238E27FC236}">
                <a16:creationId xmlns:a16="http://schemas.microsoft.com/office/drawing/2014/main" id="{7F87D21C-5084-7A40-BF3A-869CE5CE41D3}"/>
              </a:ext>
            </a:extLst>
          </p:cNvPr>
          <p:cNvSpPr>
            <a:spLocks noGrp="1"/>
          </p:cNvSpPr>
          <p:nvPr>
            <p:ph type="pic" sz="quarter" idx="15"/>
          </p:nvPr>
        </p:nvSpPr>
        <p:spPr>
          <a:xfrm>
            <a:off x="5607897" y="3663620"/>
            <a:ext cx="908380" cy="908380"/>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15" name="Text Placeholder 4">
            <a:extLst>
              <a:ext uri="{FF2B5EF4-FFF2-40B4-BE49-F238E27FC236}">
                <a16:creationId xmlns:a16="http://schemas.microsoft.com/office/drawing/2014/main" id="{02A923DC-CC9F-0D4D-8161-3FAE1AE7DE10}"/>
              </a:ext>
            </a:extLst>
          </p:cNvPr>
          <p:cNvSpPr>
            <a:spLocks noGrp="1"/>
          </p:cNvSpPr>
          <p:nvPr>
            <p:ph type="body" sz="quarter" idx="16"/>
          </p:nvPr>
        </p:nvSpPr>
        <p:spPr>
          <a:xfrm>
            <a:off x="5600463" y="4699000"/>
            <a:ext cx="4261748" cy="1028700"/>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16" name="Text Placeholder 9">
            <a:extLst>
              <a:ext uri="{FF2B5EF4-FFF2-40B4-BE49-F238E27FC236}">
                <a16:creationId xmlns:a16="http://schemas.microsoft.com/office/drawing/2014/main" id="{862D58B4-0CB3-9045-9805-FC1C4B04D886}"/>
              </a:ext>
            </a:extLst>
          </p:cNvPr>
          <p:cNvSpPr>
            <a:spLocks noGrp="1"/>
          </p:cNvSpPr>
          <p:nvPr>
            <p:ph type="body" sz="quarter" idx="17"/>
          </p:nvPr>
        </p:nvSpPr>
        <p:spPr>
          <a:xfrm>
            <a:off x="6687211" y="3663950"/>
            <a:ext cx="3175000" cy="908050"/>
          </a:xfrm>
          <a:prstGeom prst="rect">
            <a:avLst/>
          </a:prstGeom>
        </p:spPr>
        <p:txBody>
          <a:bodyPr/>
          <a:lstStyle>
            <a:lvl1pPr marL="0" indent="0">
              <a:buNone/>
              <a:defRPr sz="22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20" name="Picture Placeholder 2">
            <a:extLst>
              <a:ext uri="{FF2B5EF4-FFF2-40B4-BE49-F238E27FC236}">
                <a16:creationId xmlns:a16="http://schemas.microsoft.com/office/drawing/2014/main" id="{82530385-9D19-6544-AF63-8FEC5F5BCAA4}"/>
              </a:ext>
            </a:extLst>
          </p:cNvPr>
          <p:cNvSpPr>
            <a:spLocks noGrp="1"/>
          </p:cNvSpPr>
          <p:nvPr>
            <p:ph type="pic" sz="quarter" idx="18"/>
          </p:nvPr>
        </p:nvSpPr>
        <p:spPr>
          <a:xfrm>
            <a:off x="10373150" y="3663620"/>
            <a:ext cx="908380" cy="908380"/>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21" name="Text Placeholder 4">
            <a:extLst>
              <a:ext uri="{FF2B5EF4-FFF2-40B4-BE49-F238E27FC236}">
                <a16:creationId xmlns:a16="http://schemas.microsoft.com/office/drawing/2014/main" id="{344435C8-1281-4F45-8726-1DC61DE82FBF}"/>
              </a:ext>
            </a:extLst>
          </p:cNvPr>
          <p:cNvSpPr>
            <a:spLocks noGrp="1"/>
          </p:cNvSpPr>
          <p:nvPr>
            <p:ph type="body" sz="quarter" idx="19"/>
          </p:nvPr>
        </p:nvSpPr>
        <p:spPr>
          <a:xfrm>
            <a:off x="10365716" y="4699000"/>
            <a:ext cx="4261748" cy="1028700"/>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22" name="Text Placeholder 9">
            <a:extLst>
              <a:ext uri="{FF2B5EF4-FFF2-40B4-BE49-F238E27FC236}">
                <a16:creationId xmlns:a16="http://schemas.microsoft.com/office/drawing/2014/main" id="{5F459223-9A42-6E4C-891B-76DB7BFA74AB}"/>
              </a:ext>
            </a:extLst>
          </p:cNvPr>
          <p:cNvSpPr>
            <a:spLocks noGrp="1"/>
          </p:cNvSpPr>
          <p:nvPr>
            <p:ph type="body" sz="quarter" idx="20"/>
          </p:nvPr>
        </p:nvSpPr>
        <p:spPr>
          <a:xfrm>
            <a:off x="11452464" y="3663950"/>
            <a:ext cx="3175000" cy="908050"/>
          </a:xfrm>
          <a:prstGeom prst="rect">
            <a:avLst/>
          </a:prstGeom>
        </p:spPr>
        <p:txBody>
          <a:bodyPr/>
          <a:lstStyle>
            <a:lvl1pPr marL="0" indent="0">
              <a:buNone/>
              <a:defRPr sz="22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23" name="Picture Placeholder 2">
            <a:extLst>
              <a:ext uri="{FF2B5EF4-FFF2-40B4-BE49-F238E27FC236}">
                <a16:creationId xmlns:a16="http://schemas.microsoft.com/office/drawing/2014/main" id="{C0AE27D4-881B-DF4B-A100-DE597358897F}"/>
              </a:ext>
            </a:extLst>
          </p:cNvPr>
          <p:cNvSpPr>
            <a:spLocks noGrp="1"/>
          </p:cNvSpPr>
          <p:nvPr>
            <p:ph type="pic" sz="quarter" idx="21"/>
          </p:nvPr>
        </p:nvSpPr>
        <p:spPr>
          <a:xfrm>
            <a:off x="842645" y="6081730"/>
            <a:ext cx="908380" cy="908380"/>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24" name="Text Placeholder 4">
            <a:extLst>
              <a:ext uri="{FF2B5EF4-FFF2-40B4-BE49-F238E27FC236}">
                <a16:creationId xmlns:a16="http://schemas.microsoft.com/office/drawing/2014/main" id="{6B38516D-38BB-E84B-9304-D4A1511EC98D}"/>
              </a:ext>
            </a:extLst>
          </p:cNvPr>
          <p:cNvSpPr>
            <a:spLocks noGrp="1"/>
          </p:cNvSpPr>
          <p:nvPr>
            <p:ph type="body" sz="quarter" idx="22"/>
          </p:nvPr>
        </p:nvSpPr>
        <p:spPr>
          <a:xfrm>
            <a:off x="835211" y="7117110"/>
            <a:ext cx="4261748" cy="1028700"/>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25" name="Text Placeholder 9">
            <a:extLst>
              <a:ext uri="{FF2B5EF4-FFF2-40B4-BE49-F238E27FC236}">
                <a16:creationId xmlns:a16="http://schemas.microsoft.com/office/drawing/2014/main" id="{204CA014-2349-8A4B-89DA-50A2CB7BC41C}"/>
              </a:ext>
            </a:extLst>
          </p:cNvPr>
          <p:cNvSpPr>
            <a:spLocks noGrp="1"/>
          </p:cNvSpPr>
          <p:nvPr>
            <p:ph type="body" sz="quarter" idx="23"/>
          </p:nvPr>
        </p:nvSpPr>
        <p:spPr>
          <a:xfrm>
            <a:off x="1921959" y="6082060"/>
            <a:ext cx="3175000" cy="908050"/>
          </a:xfrm>
          <a:prstGeom prst="rect">
            <a:avLst/>
          </a:prstGeom>
        </p:spPr>
        <p:txBody>
          <a:bodyPr/>
          <a:lstStyle>
            <a:lvl1pPr marL="0" indent="0">
              <a:buNone/>
              <a:defRPr sz="22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26" name="Picture Placeholder 2">
            <a:extLst>
              <a:ext uri="{FF2B5EF4-FFF2-40B4-BE49-F238E27FC236}">
                <a16:creationId xmlns:a16="http://schemas.microsoft.com/office/drawing/2014/main" id="{B998F5BE-CA76-4841-A2F6-5BF4A20C6C8F}"/>
              </a:ext>
            </a:extLst>
          </p:cNvPr>
          <p:cNvSpPr>
            <a:spLocks noGrp="1"/>
          </p:cNvSpPr>
          <p:nvPr>
            <p:ph type="pic" sz="quarter" idx="24"/>
          </p:nvPr>
        </p:nvSpPr>
        <p:spPr>
          <a:xfrm>
            <a:off x="5615331" y="6081730"/>
            <a:ext cx="908380" cy="908380"/>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27" name="Text Placeholder 4">
            <a:extLst>
              <a:ext uri="{FF2B5EF4-FFF2-40B4-BE49-F238E27FC236}">
                <a16:creationId xmlns:a16="http://schemas.microsoft.com/office/drawing/2014/main" id="{4F0DCFA3-6028-7E4A-B1ED-15A2B3EA1C39}"/>
              </a:ext>
            </a:extLst>
          </p:cNvPr>
          <p:cNvSpPr>
            <a:spLocks noGrp="1"/>
          </p:cNvSpPr>
          <p:nvPr>
            <p:ph type="body" sz="quarter" idx="25"/>
          </p:nvPr>
        </p:nvSpPr>
        <p:spPr>
          <a:xfrm>
            <a:off x="5607897" y="7117110"/>
            <a:ext cx="4261748" cy="1028700"/>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28" name="Text Placeholder 9">
            <a:extLst>
              <a:ext uri="{FF2B5EF4-FFF2-40B4-BE49-F238E27FC236}">
                <a16:creationId xmlns:a16="http://schemas.microsoft.com/office/drawing/2014/main" id="{89FDD815-3754-DB4B-A924-484457764B9D}"/>
              </a:ext>
            </a:extLst>
          </p:cNvPr>
          <p:cNvSpPr>
            <a:spLocks noGrp="1"/>
          </p:cNvSpPr>
          <p:nvPr>
            <p:ph type="body" sz="quarter" idx="26"/>
          </p:nvPr>
        </p:nvSpPr>
        <p:spPr>
          <a:xfrm>
            <a:off x="6694645" y="6082060"/>
            <a:ext cx="3175000" cy="908050"/>
          </a:xfrm>
          <a:prstGeom prst="rect">
            <a:avLst/>
          </a:prstGeom>
        </p:spPr>
        <p:txBody>
          <a:bodyPr/>
          <a:lstStyle>
            <a:lvl1pPr marL="0" indent="0">
              <a:buNone/>
              <a:defRPr sz="22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29" name="Picture Placeholder 2">
            <a:extLst>
              <a:ext uri="{FF2B5EF4-FFF2-40B4-BE49-F238E27FC236}">
                <a16:creationId xmlns:a16="http://schemas.microsoft.com/office/drawing/2014/main" id="{D3E8EC18-A511-A44F-8D09-949B8FAFAB0B}"/>
              </a:ext>
            </a:extLst>
          </p:cNvPr>
          <p:cNvSpPr>
            <a:spLocks noGrp="1"/>
          </p:cNvSpPr>
          <p:nvPr>
            <p:ph type="pic" sz="quarter" idx="27"/>
          </p:nvPr>
        </p:nvSpPr>
        <p:spPr>
          <a:xfrm>
            <a:off x="10380584" y="6081730"/>
            <a:ext cx="908380" cy="908380"/>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30" name="Text Placeholder 4">
            <a:extLst>
              <a:ext uri="{FF2B5EF4-FFF2-40B4-BE49-F238E27FC236}">
                <a16:creationId xmlns:a16="http://schemas.microsoft.com/office/drawing/2014/main" id="{844B7625-1A5B-E24D-8067-913E6ABF8D55}"/>
              </a:ext>
            </a:extLst>
          </p:cNvPr>
          <p:cNvSpPr>
            <a:spLocks noGrp="1"/>
          </p:cNvSpPr>
          <p:nvPr>
            <p:ph type="body" sz="quarter" idx="28"/>
          </p:nvPr>
        </p:nvSpPr>
        <p:spPr>
          <a:xfrm>
            <a:off x="10373150" y="7117110"/>
            <a:ext cx="4261748" cy="1028700"/>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31" name="Text Placeholder 9">
            <a:extLst>
              <a:ext uri="{FF2B5EF4-FFF2-40B4-BE49-F238E27FC236}">
                <a16:creationId xmlns:a16="http://schemas.microsoft.com/office/drawing/2014/main" id="{451E3413-2BA9-F54B-BC2D-D4335D75B984}"/>
              </a:ext>
            </a:extLst>
          </p:cNvPr>
          <p:cNvSpPr>
            <a:spLocks noGrp="1"/>
          </p:cNvSpPr>
          <p:nvPr>
            <p:ph type="body" sz="quarter" idx="29"/>
          </p:nvPr>
        </p:nvSpPr>
        <p:spPr>
          <a:xfrm>
            <a:off x="11459898" y="6082060"/>
            <a:ext cx="3175000" cy="908050"/>
          </a:xfrm>
          <a:prstGeom prst="rect">
            <a:avLst/>
          </a:prstGeom>
        </p:spPr>
        <p:txBody>
          <a:bodyPr/>
          <a:lstStyle>
            <a:lvl1pPr marL="0" indent="0">
              <a:buNone/>
              <a:defRPr sz="22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4" name="Text Placeholder 3">
            <a:extLst>
              <a:ext uri="{FF2B5EF4-FFF2-40B4-BE49-F238E27FC236}">
                <a16:creationId xmlns:a16="http://schemas.microsoft.com/office/drawing/2014/main" id="{464FD608-7376-3B4C-B75B-44267D394F95}"/>
              </a:ext>
            </a:extLst>
          </p:cNvPr>
          <p:cNvSpPr>
            <a:spLocks noGrp="1"/>
          </p:cNvSpPr>
          <p:nvPr>
            <p:ph type="body" sz="quarter" idx="30"/>
          </p:nvPr>
        </p:nvSpPr>
        <p:spPr>
          <a:xfrm>
            <a:off x="842697" y="2385586"/>
            <a:ext cx="13792200" cy="776287"/>
          </a:xfrm>
          <a:prstGeom prst="rect">
            <a:avLst/>
          </a:prstGeom>
        </p:spPr>
        <p:txBody>
          <a:bodyPr anchor="t"/>
          <a:lstStyle>
            <a:lvl1pPr marL="0" indent="0">
              <a:buNone/>
              <a:defRPr sz="2200" baseline="0">
                <a:solidFill>
                  <a:schemeClr val="tx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62973699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lt Brink's Solution Layout">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5165419"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Brink’s complete</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1" y="3200300"/>
            <a:ext cx="5152621" cy="2361120"/>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Curabitur</a:t>
            </a:r>
            <a:r>
              <a:rPr lang="en-US" dirty="0"/>
              <a:t> </a:t>
            </a:r>
            <a:r>
              <a:rPr lang="en-US" dirty="0" err="1"/>
              <a:t>blandit</a:t>
            </a:r>
            <a:r>
              <a:rPr lang="en-US" dirty="0"/>
              <a:t> </a:t>
            </a:r>
            <a:r>
              <a:rPr lang="en-US" dirty="0" err="1"/>
              <a:t>te</a:t>
            </a:r>
            <a:r>
              <a:rPr lang="en-US" dirty="0"/>
              <a:t>.</a:t>
            </a:r>
          </a:p>
        </p:txBody>
      </p:sp>
      <p:sp>
        <p:nvSpPr>
          <p:cNvPr id="6" name="TextBox 5">
            <a:extLst>
              <a:ext uri="{FF2B5EF4-FFF2-40B4-BE49-F238E27FC236}">
                <a16:creationId xmlns:a16="http://schemas.microsoft.com/office/drawing/2014/main" id="{FBA1D1F2-786C-4446-9FAB-42685B7DA465}"/>
              </a:ext>
            </a:extLst>
          </p:cNvPr>
          <p:cNvSpPr txBox="1"/>
          <p:nvPr userDrawn="1"/>
        </p:nvSpPr>
        <p:spPr>
          <a:xfrm>
            <a:off x="11787080"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0F72C29F-7421-BD44-A3C3-9DF7EC8E76C9}"/>
              </a:ext>
            </a:extLst>
          </p:cNvPr>
          <p:cNvSpPr>
            <a:spLocks noGrp="1"/>
          </p:cNvSpPr>
          <p:nvPr>
            <p:ph type="pic" sz="quarter" idx="12" hasCustomPrompt="1"/>
          </p:nvPr>
        </p:nvSpPr>
        <p:spPr>
          <a:xfrm>
            <a:off x="6300788" y="0"/>
            <a:ext cx="9956800" cy="9144000"/>
          </a:xfrm>
          <a:prstGeom prst="rect">
            <a:avLst/>
          </a:prstGeom>
          <a:solidFill>
            <a:schemeClr val="tx2">
              <a:lumMod val="20000"/>
              <a:lumOff val="80000"/>
            </a:schemeClr>
          </a:solidFill>
        </p:spPr>
        <p:txBody>
          <a:bodyPr anchor="ctr"/>
          <a:lstStyle>
            <a:lvl1pPr marL="0" indent="0" algn="ctr">
              <a:buNone/>
              <a:defRPr sz="2400" b="0" i="0">
                <a:latin typeface="Arial" panose="020B0604020202020204" pitchFamily="34" charset="0"/>
                <a:cs typeface="Arial" panose="020B0604020202020204" pitchFamily="34" charset="0"/>
              </a:defRPr>
            </a:lvl1pPr>
          </a:lstStyle>
          <a:p>
            <a:r>
              <a:rPr lang="en-US" dirty="0"/>
              <a:t>Insert Image</a:t>
            </a:r>
          </a:p>
        </p:txBody>
      </p:sp>
      <p:sp>
        <p:nvSpPr>
          <p:cNvPr id="3" name="Text Placeholder 2">
            <a:extLst>
              <a:ext uri="{FF2B5EF4-FFF2-40B4-BE49-F238E27FC236}">
                <a16:creationId xmlns:a16="http://schemas.microsoft.com/office/drawing/2014/main" id="{F2D7215B-820C-6E44-8A9F-D6291B478706}"/>
              </a:ext>
            </a:extLst>
          </p:cNvPr>
          <p:cNvSpPr>
            <a:spLocks noGrp="1"/>
          </p:cNvSpPr>
          <p:nvPr>
            <p:ph type="body" sz="quarter" idx="13"/>
          </p:nvPr>
        </p:nvSpPr>
        <p:spPr>
          <a:xfrm>
            <a:off x="827777" y="5966479"/>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5" name="Straight Connector 4">
            <a:extLst>
              <a:ext uri="{FF2B5EF4-FFF2-40B4-BE49-F238E27FC236}">
                <a16:creationId xmlns:a16="http://schemas.microsoft.com/office/drawing/2014/main" id="{FD3D9E17-4B53-F846-B65B-B7CF493F618C}"/>
              </a:ext>
            </a:extLst>
          </p:cNvPr>
          <p:cNvCxnSpPr/>
          <p:nvPr userDrawn="1"/>
        </p:nvCxnSpPr>
        <p:spPr>
          <a:xfrm>
            <a:off x="834521" y="6365767"/>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40DD3E2F-3C68-6E49-AFC7-DD7A0AEAEFD7}"/>
              </a:ext>
            </a:extLst>
          </p:cNvPr>
          <p:cNvSpPr>
            <a:spLocks noGrp="1"/>
          </p:cNvSpPr>
          <p:nvPr>
            <p:ph type="body" sz="quarter" idx="14"/>
          </p:nvPr>
        </p:nvSpPr>
        <p:spPr>
          <a:xfrm>
            <a:off x="834521" y="6399314"/>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13" name="Straight Connector 12">
            <a:extLst>
              <a:ext uri="{FF2B5EF4-FFF2-40B4-BE49-F238E27FC236}">
                <a16:creationId xmlns:a16="http://schemas.microsoft.com/office/drawing/2014/main" id="{F1808635-F286-CA43-839D-94E81700AA8C}"/>
              </a:ext>
            </a:extLst>
          </p:cNvPr>
          <p:cNvCxnSpPr/>
          <p:nvPr userDrawn="1"/>
        </p:nvCxnSpPr>
        <p:spPr>
          <a:xfrm>
            <a:off x="841265" y="6798602"/>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B0D147-4C6D-F645-AC5F-08865134992E}"/>
              </a:ext>
            </a:extLst>
          </p:cNvPr>
          <p:cNvSpPr>
            <a:spLocks noGrp="1"/>
          </p:cNvSpPr>
          <p:nvPr>
            <p:ph type="body" sz="quarter" idx="15"/>
          </p:nvPr>
        </p:nvSpPr>
        <p:spPr>
          <a:xfrm>
            <a:off x="841265" y="6832148"/>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15" name="Straight Connector 14">
            <a:extLst>
              <a:ext uri="{FF2B5EF4-FFF2-40B4-BE49-F238E27FC236}">
                <a16:creationId xmlns:a16="http://schemas.microsoft.com/office/drawing/2014/main" id="{F57C390A-3134-1040-A902-82ECADDCE7DD}"/>
              </a:ext>
            </a:extLst>
          </p:cNvPr>
          <p:cNvCxnSpPr/>
          <p:nvPr userDrawn="1"/>
        </p:nvCxnSpPr>
        <p:spPr>
          <a:xfrm>
            <a:off x="848009" y="7231436"/>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F467C3DF-05BD-1643-BE72-0F7BBB3E52B7}"/>
              </a:ext>
            </a:extLst>
          </p:cNvPr>
          <p:cNvSpPr>
            <a:spLocks noGrp="1"/>
          </p:cNvSpPr>
          <p:nvPr>
            <p:ph type="body" sz="quarter" idx="16"/>
          </p:nvPr>
        </p:nvSpPr>
        <p:spPr>
          <a:xfrm>
            <a:off x="834521" y="7264981"/>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20" name="Straight Connector 19">
            <a:extLst>
              <a:ext uri="{FF2B5EF4-FFF2-40B4-BE49-F238E27FC236}">
                <a16:creationId xmlns:a16="http://schemas.microsoft.com/office/drawing/2014/main" id="{A8CD10F5-81A4-FD47-925B-42B78E7E7569}"/>
              </a:ext>
            </a:extLst>
          </p:cNvPr>
          <p:cNvCxnSpPr/>
          <p:nvPr userDrawn="1"/>
        </p:nvCxnSpPr>
        <p:spPr>
          <a:xfrm>
            <a:off x="841265" y="7664269"/>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2A8B81B4-936B-FC43-BFE0-8E5D5A15344D}"/>
              </a:ext>
            </a:extLst>
          </p:cNvPr>
          <p:cNvSpPr>
            <a:spLocks noGrp="1"/>
          </p:cNvSpPr>
          <p:nvPr>
            <p:ph type="body" sz="quarter" idx="17"/>
          </p:nvPr>
        </p:nvSpPr>
        <p:spPr>
          <a:xfrm>
            <a:off x="841265" y="7697814"/>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22" name="Straight Connector 21">
            <a:extLst>
              <a:ext uri="{FF2B5EF4-FFF2-40B4-BE49-F238E27FC236}">
                <a16:creationId xmlns:a16="http://schemas.microsoft.com/office/drawing/2014/main" id="{40F4B92C-4726-0043-843B-E6E8D4F29D0B}"/>
              </a:ext>
            </a:extLst>
          </p:cNvPr>
          <p:cNvCxnSpPr/>
          <p:nvPr userDrawn="1"/>
        </p:nvCxnSpPr>
        <p:spPr>
          <a:xfrm>
            <a:off x="833899" y="8097101"/>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86526A00-90CC-0543-8823-20F5E275C5E2}"/>
              </a:ext>
            </a:extLst>
          </p:cNvPr>
          <p:cNvSpPr>
            <a:spLocks noGrp="1"/>
          </p:cNvSpPr>
          <p:nvPr>
            <p:ph type="pic" sz="quarter" idx="18"/>
          </p:nvPr>
        </p:nvSpPr>
        <p:spPr>
          <a:xfrm>
            <a:off x="7077633" y="1052938"/>
            <a:ext cx="1279211" cy="1279211"/>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11" name="Text Placeholder 10">
            <a:extLst>
              <a:ext uri="{FF2B5EF4-FFF2-40B4-BE49-F238E27FC236}">
                <a16:creationId xmlns:a16="http://schemas.microsoft.com/office/drawing/2014/main" id="{A314D5B6-A53E-7E42-8068-FEB704810845}"/>
              </a:ext>
            </a:extLst>
          </p:cNvPr>
          <p:cNvSpPr>
            <a:spLocks noGrp="1"/>
          </p:cNvSpPr>
          <p:nvPr>
            <p:ph type="body" sz="quarter" idx="19"/>
          </p:nvPr>
        </p:nvSpPr>
        <p:spPr>
          <a:xfrm>
            <a:off x="8506277" y="1052939"/>
            <a:ext cx="7258177" cy="418598"/>
          </a:xfrm>
          <a:prstGeom prst="rect">
            <a:avLst/>
          </a:prstGeom>
        </p:spPr>
        <p:txBody>
          <a:bodyPr/>
          <a:lstStyle>
            <a:lvl1pPr marL="0" indent="0">
              <a:buNone/>
              <a:defRPr sz="24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5" name="Text Placeholder 10">
            <a:extLst>
              <a:ext uri="{FF2B5EF4-FFF2-40B4-BE49-F238E27FC236}">
                <a16:creationId xmlns:a16="http://schemas.microsoft.com/office/drawing/2014/main" id="{92E73DB5-B242-2241-B974-83C282749273}"/>
              </a:ext>
            </a:extLst>
          </p:cNvPr>
          <p:cNvSpPr>
            <a:spLocks noGrp="1"/>
          </p:cNvSpPr>
          <p:nvPr>
            <p:ph type="body" sz="quarter" idx="20"/>
          </p:nvPr>
        </p:nvSpPr>
        <p:spPr>
          <a:xfrm>
            <a:off x="8506277" y="1597539"/>
            <a:ext cx="7258177" cy="734609"/>
          </a:xfrm>
          <a:prstGeom prst="rect">
            <a:avLst/>
          </a:prstGeom>
        </p:spPr>
        <p:txBody>
          <a:bodyPr/>
          <a:lstStyle>
            <a:lvl1pPr marL="0" indent="0">
              <a:buNone/>
              <a:defRPr sz="2000" cap="none"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6" name="Picture Placeholder 3">
            <a:extLst>
              <a:ext uri="{FF2B5EF4-FFF2-40B4-BE49-F238E27FC236}">
                <a16:creationId xmlns:a16="http://schemas.microsoft.com/office/drawing/2014/main" id="{36EDFA83-B45E-9B4B-AAC7-7D3BB4A4DB59}"/>
              </a:ext>
            </a:extLst>
          </p:cNvPr>
          <p:cNvSpPr>
            <a:spLocks noGrp="1"/>
          </p:cNvSpPr>
          <p:nvPr>
            <p:ph type="pic" sz="quarter" idx="21"/>
          </p:nvPr>
        </p:nvSpPr>
        <p:spPr>
          <a:xfrm>
            <a:off x="7077633" y="2538237"/>
            <a:ext cx="1279211" cy="1279211"/>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27" name="Text Placeholder 10">
            <a:extLst>
              <a:ext uri="{FF2B5EF4-FFF2-40B4-BE49-F238E27FC236}">
                <a16:creationId xmlns:a16="http://schemas.microsoft.com/office/drawing/2014/main" id="{601AA6CC-793B-9B45-BA8B-B4929D627E2C}"/>
              </a:ext>
            </a:extLst>
          </p:cNvPr>
          <p:cNvSpPr>
            <a:spLocks noGrp="1"/>
          </p:cNvSpPr>
          <p:nvPr>
            <p:ph type="body" sz="quarter" idx="22"/>
          </p:nvPr>
        </p:nvSpPr>
        <p:spPr>
          <a:xfrm>
            <a:off x="8506277" y="2538238"/>
            <a:ext cx="7258177" cy="418598"/>
          </a:xfrm>
          <a:prstGeom prst="rect">
            <a:avLst/>
          </a:prstGeom>
        </p:spPr>
        <p:txBody>
          <a:bodyPr/>
          <a:lstStyle>
            <a:lvl1pPr marL="0" indent="0">
              <a:buNone/>
              <a:defRPr sz="24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8" name="Text Placeholder 10">
            <a:extLst>
              <a:ext uri="{FF2B5EF4-FFF2-40B4-BE49-F238E27FC236}">
                <a16:creationId xmlns:a16="http://schemas.microsoft.com/office/drawing/2014/main" id="{3AB86532-917B-AD4A-B70B-5640999EEEF6}"/>
              </a:ext>
            </a:extLst>
          </p:cNvPr>
          <p:cNvSpPr>
            <a:spLocks noGrp="1"/>
          </p:cNvSpPr>
          <p:nvPr>
            <p:ph type="body" sz="quarter" idx="23"/>
          </p:nvPr>
        </p:nvSpPr>
        <p:spPr>
          <a:xfrm>
            <a:off x="8506277" y="3082838"/>
            <a:ext cx="7258177" cy="734609"/>
          </a:xfrm>
          <a:prstGeom prst="rect">
            <a:avLst/>
          </a:prstGeom>
        </p:spPr>
        <p:txBody>
          <a:bodyPr/>
          <a:lstStyle>
            <a:lvl1pPr marL="0" indent="0">
              <a:buNone/>
              <a:defRPr sz="2000" cap="none"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9" name="Picture Placeholder 3">
            <a:extLst>
              <a:ext uri="{FF2B5EF4-FFF2-40B4-BE49-F238E27FC236}">
                <a16:creationId xmlns:a16="http://schemas.microsoft.com/office/drawing/2014/main" id="{F48DFD12-0637-A345-AEEA-95CB1BE982F3}"/>
              </a:ext>
            </a:extLst>
          </p:cNvPr>
          <p:cNvSpPr>
            <a:spLocks noGrp="1"/>
          </p:cNvSpPr>
          <p:nvPr>
            <p:ph type="pic" sz="quarter" idx="24"/>
          </p:nvPr>
        </p:nvSpPr>
        <p:spPr>
          <a:xfrm>
            <a:off x="7077633" y="4024595"/>
            <a:ext cx="1279211" cy="1279211"/>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30" name="Text Placeholder 10">
            <a:extLst>
              <a:ext uri="{FF2B5EF4-FFF2-40B4-BE49-F238E27FC236}">
                <a16:creationId xmlns:a16="http://schemas.microsoft.com/office/drawing/2014/main" id="{A741D834-0560-ED41-9BE8-A3CED63D4A3A}"/>
              </a:ext>
            </a:extLst>
          </p:cNvPr>
          <p:cNvSpPr>
            <a:spLocks noGrp="1"/>
          </p:cNvSpPr>
          <p:nvPr>
            <p:ph type="body" sz="quarter" idx="25"/>
          </p:nvPr>
        </p:nvSpPr>
        <p:spPr>
          <a:xfrm>
            <a:off x="8506277" y="4024596"/>
            <a:ext cx="7258177" cy="418598"/>
          </a:xfrm>
          <a:prstGeom prst="rect">
            <a:avLst/>
          </a:prstGeom>
        </p:spPr>
        <p:txBody>
          <a:bodyPr/>
          <a:lstStyle>
            <a:lvl1pPr marL="0" indent="0">
              <a:buNone/>
              <a:defRPr sz="24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31" name="Text Placeholder 10">
            <a:extLst>
              <a:ext uri="{FF2B5EF4-FFF2-40B4-BE49-F238E27FC236}">
                <a16:creationId xmlns:a16="http://schemas.microsoft.com/office/drawing/2014/main" id="{B4283825-1F0A-EC42-B5AA-28B18A74AA5C}"/>
              </a:ext>
            </a:extLst>
          </p:cNvPr>
          <p:cNvSpPr>
            <a:spLocks noGrp="1"/>
          </p:cNvSpPr>
          <p:nvPr>
            <p:ph type="body" sz="quarter" idx="26"/>
          </p:nvPr>
        </p:nvSpPr>
        <p:spPr>
          <a:xfrm>
            <a:off x="8506277" y="4569196"/>
            <a:ext cx="7258177" cy="734609"/>
          </a:xfrm>
          <a:prstGeom prst="rect">
            <a:avLst/>
          </a:prstGeom>
        </p:spPr>
        <p:txBody>
          <a:bodyPr/>
          <a:lstStyle>
            <a:lvl1pPr marL="0" indent="0">
              <a:buNone/>
              <a:defRPr sz="2000" cap="none"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35" name="Picture Placeholder 3">
            <a:extLst>
              <a:ext uri="{FF2B5EF4-FFF2-40B4-BE49-F238E27FC236}">
                <a16:creationId xmlns:a16="http://schemas.microsoft.com/office/drawing/2014/main" id="{145771ED-F8B3-9640-8665-F67578EF2FA3}"/>
              </a:ext>
            </a:extLst>
          </p:cNvPr>
          <p:cNvSpPr>
            <a:spLocks noGrp="1"/>
          </p:cNvSpPr>
          <p:nvPr>
            <p:ph type="pic" sz="quarter" idx="27"/>
          </p:nvPr>
        </p:nvSpPr>
        <p:spPr>
          <a:xfrm>
            <a:off x="7077633" y="5505655"/>
            <a:ext cx="1279211" cy="1279211"/>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36" name="Text Placeholder 10">
            <a:extLst>
              <a:ext uri="{FF2B5EF4-FFF2-40B4-BE49-F238E27FC236}">
                <a16:creationId xmlns:a16="http://schemas.microsoft.com/office/drawing/2014/main" id="{9FD9FD3A-D2A1-F741-800E-E87DBA30B120}"/>
              </a:ext>
            </a:extLst>
          </p:cNvPr>
          <p:cNvSpPr>
            <a:spLocks noGrp="1"/>
          </p:cNvSpPr>
          <p:nvPr>
            <p:ph type="body" sz="quarter" idx="28"/>
          </p:nvPr>
        </p:nvSpPr>
        <p:spPr>
          <a:xfrm>
            <a:off x="8506277" y="5505656"/>
            <a:ext cx="7258177" cy="418598"/>
          </a:xfrm>
          <a:prstGeom prst="rect">
            <a:avLst/>
          </a:prstGeom>
        </p:spPr>
        <p:txBody>
          <a:bodyPr/>
          <a:lstStyle>
            <a:lvl1pPr marL="0" indent="0">
              <a:buNone/>
              <a:defRPr sz="24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37" name="Text Placeholder 10">
            <a:extLst>
              <a:ext uri="{FF2B5EF4-FFF2-40B4-BE49-F238E27FC236}">
                <a16:creationId xmlns:a16="http://schemas.microsoft.com/office/drawing/2014/main" id="{DF659636-FE02-2444-909C-F76ECA8D14EF}"/>
              </a:ext>
            </a:extLst>
          </p:cNvPr>
          <p:cNvSpPr>
            <a:spLocks noGrp="1"/>
          </p:cNvSpPr>
          <p:nvPr>
            <p:ph type="body" sz="quarter" idx="29"/>
          </p:nvPr>
        </p:nvSpPr>
        <p:spPr>
          <a:xfrm>
            <a:off x="8506277" y="6050256"/>
            <a:ext cx="7258177" cy="734609"/>
          </a:xfrm>
          <a:prstGeom prst="rect">
            <a:avLst/>
          </a:prstGeom>
        </p:spPr>
        <p:txBody>
          <a:bodyPr/>
          <a:lstStyle>
            <a:lvl1pPr marL="0" indent="0">
              <a:buNone/>
              <a:defRPr sz="2000" cap="none"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38" name="Picture Placeholder 3">
            <a:extLst>
              <a:ext uri="{FF2B5EF4-FFF2-40B4-BE49-F238E27FC236}">
                <a16:creationId xmlns:a16="http://schemas.microsoft.com/office/drawing/2014/main" id="{7D9B0A73-D62C-7545-91EE-662E53FFA413}"/>
              </a:ext>
            </a:extLst>
          </p:cNvPr>
          <p:cNvSpPr>
            <a:spLocks noGrp="1"/>
          </p:cNvSpPr>
          <p:nvPr>
            <p:ph type="pic" sz="quarter" idx="30"/>
          </p:nvPr>
        </p:nvSpPr>
        <p:spPr>
          <a:xfrm>
            <a:off x="7077633" y="6983453"/>
            <a:ext cx="1279211" cy="1279211"/>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US" dirty="0"/>
          </a:p>
        </p:txBody>
      </p:sp>
      <p:sp>
        <p:nvSpPr>
          <p:cNvPr id="39" name="Text Placeholder 10">
            <a:extLst>
              <a:ext uri="{FF2B5EF4-FFF2-40B4-BE49-F238E27FC236}">
                <a16:creationId xmlns:a16="http://schemas.microsoft.com/office/drawing/2014/main" id="{B2DC904B-28CB-C742-BAB7-6C58B0FEB076}"/>
              </a:ext>
            </a:extLst>
          </p:cNvPr>
          <p:cNvSpPr>
            <a:spLocks noGrp="1"/>
          </p:cNvSpPr>
          <p:nvPr>
            <p:ph type="body" sz="quarter" idx="31"/>
          </p:nvPr>
        </p:nvSpPr>
        <p:spPr>
          <a:xfrm>
            <a:off x="8506277" y="6983454"/>
            <a:ext cx="7258177" cy="418598"/>
          </a:xfrm>
          <a:prstGeom prst="rect">
            <a:avLst/>
          </a:prstGeom>
        </p:spPr>
        <p:txBody>
          <a:bodyPr/>
          <a:lstStyle>
            <a:lvl1pPr marL="0" indent="0">
              <a:buNone/>
              <a:defRPr sz="24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40" name="Text Placeholder 10">
            <a:extLst>
              <a:ext uri="{FF2B5EF4-FFF2-40B4-BE49-F238E27FC236}">
                <a16:creationId xmlns:a16="http://schemas.microsoft.com/office/drawing/2014/main" id="{5E47A88B-D551-9146-8D34-EE7DBE05278D}"/>
              </a:ext>
            </a:extLst>
          </p:cNvPr>
          <p:cNvSpPr>
            <a:spLocks noGrp="1"/>
          </p:cNvSpPr>
          <p:nvPr>
            <p:ph type="body" sz="quarter" idx="32"/>
          </p:nvPr>
        </p:nvSpPr>
        <p:spPr>
          <a:xfrm>
            <a:off x="8506277" y="7528054"/>
            <a:ext cx="7258177" cy="734609"/>
          </a:xfrm>
          <a:prstGeom prst="rect">
            <a:avLst/>
          </a:prstGeom>
        </p:spPr>
        <p:txBody>
          <a:bodyPr/>
          <a:lstStyle>
            <a:lvl1pPr marL="0" indent="0">
              <a:buNone/>
              <a:defRPr sz="2000" cap="none" baseline="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1319923963"/>
      </p:ext>
    </p:extLst>
  </p:cSld>
  <p:clrMapOvr>
    <a:masterClrMapping/>
  </p:clrMapOvr>
  <p:extLst>
    <p:ext uri="{DCECCB84-F9BA-43D5-87BE-67443E8EF086}">
      <p15:sldGuideLst xmlns:p15="http://schemas.microsoft.com/office/powerpoint/2012/main">
        <p15:guide id="1" orient="horz" pos="2880">
          <p15:clr>
            <a:srgbClr val="FBAE40"/>
          </p15:clr>
        </p15:guide>
        <p15:guide id="2" pos="3969">
          <p15:clr>
            <a:srgbClr val="FBAE40"/>
          </p15:clr>
        </p15:guide>
        <p15:guide id="3" pos="521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llenges or List Wide Layout with Icons">
    <p:bg>
      <p:bgPr>
        <a:solidFill>
          <a:srgbClr val="FFFFFF"/>
        </a:solidFill>
        <a:effectLst/>
      </p:bgPr>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0" y="1706036"/>
            <a:ext cx="13799687" cy="568174"/>
          </a:xfrm>
          <a:prstGeom prst="rect">
            <a:avLst/>
          </a:prstGeom>
        </p:spPr>
        <p:txBody>
          <a:bodyPr vert="horz" wrap="square" lIns="91440" tIns="45720" rIns="91440" bIns="45720" rtlCol="0" anchor="t">
            <a:noAutofit/>
          </a:bodyPr>
          <a:lstStyle>
            <a:lvl1pPr>
              <a:lnSpc>
                <a:spcPts val="3600"/>
              </a:lnSpc>
              <a:defRPr sz="3000" b="1" i="0" baseline="0">
                <a:solidFill>
                  <a:schemeClr val="bg1"/>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chemeClr val="bg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7" name="TextBox 6">
            <a:extLst>
              <a:ext uri="{FF2B5EF4-FFF2-40B4-BE49-F238E27FC236}">
                <a16:creationId xmlns:a16="http://schemas.microsoft.com/office/drawing/2014/main" id="{0B202311-B271-F74A-98ED-FC6B5F8E305A}"/>
              </a:ext>
            </a:extLst>
          </p:cNvPr>
          <p:cNvSpPr txBox="1"/>
          <p:nvPr userDrawn="1"/>
        </p:nvSpPr>
        <p:spPr>
          <a:xfrm>
            <a:off x="11898205"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
        <p:nvSpPr>
          <p:cNvPr id="3" name="Picture Placeholder 2">
            <a:extLst>
              <a:ext uri="{FF2B5EF4-FFF2-40B4-BE49-F238E27FC236}">
                <a16:creationId xmlns:a16="http://schemas.microsoft.com/office/drawing/2014/main" id="{1DC6EE05-7CD6-4841-AA45-7B01363D91AD}"/>
              </a:ext>
            </a:extLst>
          </p:cNvPr>
          <p:cNvSpPr>
            <a:spLocks noGrp="1"/>
          </p:cNvSpPr>
          <p:nvPr>
            <p:ph type="pic" sz="quarter" idx="12"/>
          </p:nvPr>
        </p:nvSpPr>
        <p:spPr>
          <a:xfrm>
            <a:off x="835211" y="3663620"/>
            <a:ext cx="908380" cy="908380"/>
          </a:xfrm>
          <a:prstGeom prst="rect">
            <a:avLst/>
          </a:prstGeom>
        </p:spPr>
        <p:txBody>
          <a:bodyPr/>
          <a:lstStyle>
            <a:lvl1pPr marL="0" indent="0">
              <a:buNone/>
              <a:defRPr sz="900">
                <a:solidFill>
                  <a:schemeClr val="bg1"/>
                </a:solidFill>
                <a:latin typeface="Arial" panose="020B0604020202020204" pitchFamily="34" charset="0"/>
                <a:cs typeface="Arial" panose="020B0604020202020204" pitchFamily="34" charset="0"/>
              </a:defRPr>
            </a:lvl1pPr>
          </a:lstStyle>
          <a:p>
            <a:endParaRPr lang="en-US" dirty="0"/>
          </a:p>
        </p:txBody>
      </p:sp>
      <p:sp>
        <p:nvSpPr>
          <p:cNvPr id="5" name="Text Placeholder 4">
            <a:extLst>
              <a:ext uri="{FF2B5EF4-FFF2-40B4-BE49-F238E27FC236}">
                <a16:creationId xmlns:a16="http://schemas.microsoft.com/office/drawing/2014/main" id="{6949F17B-9B1D-8543-B531-052F4F13322C}"/>
              </a:ext>
            </a:extLst>
          </p:cNvPr>
          <p:cNvSpPr>
            <a:spLocks noGrp="1"/>
          </p:cNvSpPr>
          <p:nvPr>
            <p:ph type="body" sz="quarter" idx="13"/>
          </p:nvPr>
        </p:nvSpPr>
        <p:spPr>
          <a:xfrm>
            <a:off x="827777" y="4699000"/>
            <a:ext cx="4261748" cy="1028700"/>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0" name="Text Placeholder 9">
            <a:extLst>
              <a:ext uri="{FF2B5EF4-FFF2-40B4-BE49-F238E27FC236}">
                <a16:creationId xmlns:a16="http://schemas.microsoft.com/office/drawing/2014/main" id="{5F52B4D1-B4E3-9640-AB06-4F12EB5157AF}"/>
              </a:ext>
            </a:extLst>
          </p:cNvPr>
          <p:cNvSpPr>
            <a:spLocks noGrp="1"/>
          </p:cNvSpPr>
          <p:nvPr>
            <p:ph type="body" sz="quarter" idx="14"/>
          </p:nvPr>
        </p:nvSpPr>
        <p:spPr>
          <a:xfrm>
            <a:off x="1914525" y="3663950"/>
            <a:ext cx="3175000" cy="908050"/>
          </a:xfrm>
          <a:prstGeom prst="rect">
            <a:avLst/>
          </a:prstGeom>
        </p:spPr>
        <p:txBody>
          <a:bodyPr/>
          <a:lstStyle>
            <a:lvl1pPr marL="0" indent="0">
              <a:buNone/>
              <a:defRPr sz="22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4" name="Picture Placeholder 2">
            <a:extLst>
              <a:ext uri="{FF2B5EF4-FFF2-40B4-BE49-F238E27FC236}">
                <a16:creationId xmlns:a16="http://schemas.microsoft.com/office/drawing/2014/main" id="{7F87D21C-5084-7A40-BF3A-869CE5CE41D3}"/>
              </a:ext>
            </a:extLst>
          </p:cNvPr>
          <p:cNvSpPr>
            <a:spLocks noGrp="1"/>
          </p:cNvSpPr>
          <p:nvPr>
            <p:ph type="pic" sz="quarter" idx="15"/>
          </p:nvPr>
        </p:nvSpPr>
        <p:spPr>
          <a:xfrm>
            <a:off x="5607897" y="3663620"/>
            <a:ext cx="908380" cy="908380"/>
          </a:xfrm>
          <a:prstGeom prst="rect">
            <a:avLst/>
          </a:prstGeom>
        </p:spPr>
        <p:txBody>
          <a:bodyPr/>
          <a:lstStyle>
            <a:lvl1pPr marL="0" indent="0">
              <a:buNone/>
              <a:defRPr sz="90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4">
            <a:extLst>
              <a:ext uri="{FF2B5EF4-FFF2-40B4-BE49-F238E27FC236}">
                <a16:creationId xmlns:a16="http://schemas.microsoft.com/office/drawing/2014/main" id="{02A923DC-CC9F-0D4D-8161-3FAE1AE7DE10}"/>
              </a:ext>
            </a:extLst>
          </p:cNvPr>
          <p:cNvSpPr>
            <a:spLocks noGrp="1"/>
          </p:cNvSpPr>
          <p:nvPr>
            <p:ph type="body" sz="quarter" idx="16"/>
          </p:nvPr>
        </p:nvSpPr>
        <p:spPr>
          <a:xfrm>
            <a:off x="5600463" y="4699000"/>
            <a:ext cx="4261748" cy="1028700"/>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6" name="Text Placeholder 9">
            <a:extLst>
              <a:ext uri="{FF2B5EF4-FFF2-40B4-BE49-F238E27FC236}">
                <a16:creationId xmlns:a16="http://schemas.microsoft.com/office/drawing/2014/main" id="{862D58B4-0CB3-9045-9805-FC1C4B04D886}"/>
              </a:ext>
            </a:extLst>
          </p:cNvPr>
          <p:cNvSpPr>
            <a:spLocks noGrp="1"/>
          </p:cNvSpPr>
          <p:nvPr>
            <p:ph type="body" sz="quarter" idx="17"/>
          </p:nvPr>
        </p:nvSpPr>
        <p:spPr>
          <a:xfrm>
            <a:off x="6687211" y="3663950"/>
            <a:ext cx="3175000" cy="908050"/>
          </a:xfrm>
          <a:prstGeom prst="rect">
            <a:avLst/>
          </a:prstGeom>
        </p:spPr>
        <p:txBody>
          <a:bodyPr/>
          <a:lstStyle>
            <a:lvl1pPr marL="0" indent="0">
              <a:buNone/>
              <a:defRPr sz="22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0" name="Picture Placeholder 2">
            <a:extLst>
              <a:ext uri="{FF2B5EF4-FFF2-40B4-BE49-F238E27FC236}">
                <a16:creationId xmlns:a16="http://schemas.microsoft.com/office/drawing/2014/main" id="{82530385-9D19-6544-AF63-8FEC5F5BCAA4}"/>
              </a:ext>
            </a:extLst>
          </p:cNvPr>
          <p:cNvSpPr>
            <a:spLocks noGrp="1"/>
          </p:cNvSpPr>
          <p:nvPr>
            <p:ph type="pic" sz="quarter" idx="18"/>
          </p:nvPr>
        </p:nvSpPr>
        <p:spPr>
          <a:xfrm>
            <a:off x="10373150" y="3663620"/>
            <a:ext cx="908380" cy="908380"/>
          </a:xfrm>
          <a:prstGeom prst="rect">
            <a:avLst/>
          </a:prstGeom>
        </p:spPr>
        <p:txBody>
          <a:bodyPr/>
          <a:lstStyle>
            <a:lvl1pPr marL="0" indent="0">
              <a:buNone/>
              <a:defRPr sz="900">
                <a:solidFill>
                  <a:schemeClr val="bg1"/>
                </a:solidFill>
                <a:latin typeface="Arial" panose="020B0604020202020204" pitchFamily="34" charset="0"/>
                <a:cs typeface="Arial" panose="020B0604020202020204" pitchFamily="34" charset="0"/>
              </a:defRPr>
            </a:lvl1pPr>
          </a:lstStyle>
          <a:p>
            <a:endParaRPr lang="en-US" dirty="0"/>
          </a:p>
        </p:txBody>
      </p:sp>
      <p:sp>
        <p:nvSpPr>
          <p:cNvPr id="21" name="Text Placeholder 4">
            <a:extLst>
              <a:ext uri="{FF2B5EF4-FFF2-40B4-BE49-F238E27FC236}">
                <a16:creationId xmlns:a16="http://schemas.microsoft.com/office/drawing/2014/main" id="{344435C8-1281-4F45-8726-1DC61DE82FBF}"/>
              </a:ext>
            </a:extLst>
          </p:cNvPr>
          <p:cNvSpPr>
            <a:spLocks noGrp="1"/>
          </p:cNvSpPr>
          <p:nvPr>
            <p:ph type="body" sz="quarter" idx="19"/>
          </p:nvPr>
        </p:nvSpPr>
        <p:spPr>
          <a:xfrm>
            <a:off x="10365716" y="4699000"/>
            <a:ext cx="4261748" cy="1028700"/>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2" name="Text Placeholder 9">
            <a:extLst>
              <a:ext uri="{FF2B5EF4-FFF2-40B4-BE49-F238E27FC236}">
                <a16:creationId xmlns:a16="http://schemas.microsoft.com/office/drawing/2014/main" id="{5F459223-9A42-6E4C-891B-76DB7BFA74AB}"/>
              </a:ext>
            </a:extLst>
          </p:cNvPr>
          <p:cNvSpPr>
            <a:spLocks noGrp="1"/>
          </p:cNvSpPr>
          <p:nvPr>
            <p:ph type="body" sz="quarter" idx="20"/>
          </p:nvPr>
        </p:nvSpPr>
        <p:spPr>
          <a:xfrm>
            <a:off x="11452464" y="3663950"/>
            <a:ext cx="3175000" cy="908050"/>
          </a:xfrm>
          <a:prstGeom prst="rect">
            <a:avLst/>
          </a:prstGeom>
        </p:spPr>
        <p:txBody>
          <a:bodyPr/>
          <a:lstStyle>
            <a:lvl1pPr marL="0" indent="0">
              <a:buNone/>
              <a:defRPr sz="22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3" name="Picture Placeholder 2">
            <a:extLst>
              <a:ext uri="{FF2B5EF4-FFF2-40B4-BE49-F238E27FC236}">
                <a16:creationId xmlns:a16="http://schemas.microsoft.com/office/drawing/2014/main" id="{C0AE27D4-881B-DF4B-A100-DE597358897F}"/>
              </a:ext>
            </a:extLst>
          </p:cNvPr>
          <p:cNvSpPr>
            <a:spLocks noGrp="1"/>
          </p:cNvSpPr>
          <p:nvPr>
            <p:ph type="pic" sz="quarter" idx="21"/>
          </p:nvPr>
        </p:nvSpPr>
        <p:spPr>
          <a:xfrm>
            <a:off x="842645" y="6081730"/>
            <a:ext cx="908380" cy="908380"/>
          </a:xfrm>
          <a:prstGeom prst="rect">
            <a:avLst/>
          </a:prstGeom>
        </p:spPr>
        <p:txBody>
          <a:bodyPr/>
          <a:lstStyle>
            <a:lvl1pPr marL="0" indent="0">
              <a:buNone/>
              <a:defRPr sz="900">
                <a:solidFill>
                  <a:schemeClr val="bg1"/>
                </a:solidFill>
                <a:latin typeface="Arial" panose="020B0604020202020204" pitchFamily="34" charset="0"/>
                <a:cs typeface="Arial" panose="020B0604020202020204" pitchFamily="34" charset="0"/>
              </a:defRPr>
            </a:lvl1pPr>
          </a:lstStyle>
          <a:p>
            <a:endParaRPr lang="en-US" dirty="0"/>
          </a:p>
        </p:txBody>
      </p:sp>
      <p:sp>
        <p:nvSpPr>
          <p:cNvPr id="24" name="Text Placeholder 4">
            <a:extLst>
              <a:ext uri="{FF2B5EF4-FFF2-40B4-BE49-F238E27FC236}">
                <a16:creationId xmlns:a16="http://schemas.microsoft.com/office/drawing/2014/main" id="{6B38516D-38BB-E84B-9304-D4A1511EC98D}"/>
              </a:ext>
            </a:extLst>
          </p:cNvPr>
          <p:cNvSpPr>
            <a:spLocks noGrp="1"/>
          </p:cNvSpPr>
          <p:nvPr>
            <p:ph type="body" sz="quarter" idx="22"/>
          </p:nvPr>
        </p:nvSpPr>
        <p:spPr>
          <a:xfrm>
            <a:off x="835211" y="7117110"/>
            <a:ext cx="4261748" cy="1028700"/>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5" name="Text Placeholder 9">
            <a:extLst>
              <a:ext uri="{FF2B5EF4-FFF2-40B4-BE49-F238E27FC236}">
                <a16:creationId xmlns:a16="http://schemas.microsoft.com/office/drawing/2014/main" id="{204CA014-2349-8A4B-89DA-50A2CB7BC41C}"/>
              </a:ext>
            </a:extLst>
          </p:cNvPr>
          <p:cNvSpPr>
            <a:spLocks noGrp="1"/>
          </p:cNvSpPr>
          <p:nvPr>
            <p:ph type="body" sz="quarter" idx="23"/>
          </p:nvPr>
        </p:nvSpPr>
        <p:spPr>
          <a:xfrm>
            <a:off x="1921959" y="6082060"/>
            <a:ext cx="3175000" cy="908050"/>
          </a:xfrm>
          <a:prstGeom prst="rect">
            <a:avLst/>
          </a:prstGeom>
        </p:spPr>
        <p:txBody>
          <a:bodyPr/>
          <a:lstStyle>
            <a:lvl1pPr marL="0" indent="0">
              <a:buNone/>
              <a:defRPr sz="22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6" name="Picture Placeholder 2">
            <a:extLst>
              <a:ext uri="{FF2B5EF4-FFF2-40B4-BE49-F238E27FC236}">
                <a16:creationId xmlns:a16="http://schemas.microsoft.com/office/drawing/2014/main" id="{B998F5BE-CA76-4841-A2F6-5BF4A20C6C8F}"/>
              </a:ext>
            </a:extLst>
          </p:cNvPr>
          <p:cNvSpPr>
            <a:spLocks noGrp="1"/>
          </p:cNvSpPr>
          <p:nvPr>
            <p:ph type="pic" sz="quarter" idx="24"/>
          </p:nvPr>
        </p:nvSpPr>
        <p:spPr>
          <a:xfrm>
            <a:off x="5615331" y="6081730"/>
            <a:ext cx="908380" cy="908380"/>
          </a:xfrm>
          <a:prstGeom prst="rect">
            <a:avLst/>
          </a:prstGeom>
        </p:spPr>
        <p:txBody>
          <a:bodyPr/>
          <a:lstStyle>
            <a:lvl1pPr marL="0" indent="0">
              <a:buNone/>
              <a:defRPr sz="900">
                <a:solidFill>
                  <a:schemeClr val="bg1"/>
                </a:solidFill>
                <a:latin typeface="Arial" panose="020B0604020202020204" pitchFamily="34" charset="0"/>
                <a:cs typeface="Arial" panose="020B0604020202020204" pitchFamily="34" charset="0"/>
              </a:defRPr>
            </a:lvl1pPr>
          </a:lstStyle>
          <a:p>
            <a:endParaRPr lang="en-US" dirty="0"/>
          </a:p>
        </p:txBody>
      </p:sp>
      <p:sp>
        <p:nvSpPr>
          <p:cNvPr id="27" name="Text Placeholder 4">
            <a:extLst>
              <a:ext uri="{FF2B5EF4-FFF2-40B4-BE49-F238E27FC236}">
                <a16:creationId xmlns:a16="http://schemas.microsoft.com/office/drawing/2014/main" id="{4F0DCFA3-6028-7E4A-B1ED-15A2B3EA1C39}"/>
              </a:ext>
            </a:extLst>
          </p:cNvPr>
          <p:cNvSpPr>
            <a:spLocks noGrp="1"/>
          </p:cNvSpPr>
          <p:nvPr>
            <p:ph type="body" sz="quarter" idx="25"/>
          </p:nvPr>
        </p:nvSpPr>
        <p:spPr>
          <a:xfrm>
            <a:off x="5607897" y="7117110"/>
            <a:ext cx="4261748" cy="1028700"/>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8" name="Text Placeholder 9">
            <a:extLst>
              <a:ext uri="{FF2B5EF4-FFF2-40B4-BE49-F238E27FC236}">
                <a16:creationId xmlns:a16="http://schemas.microsoft.com/office/drawing/2014/main" id="{89FDD815-3754-DB4B-A924-484457764B9D}"/>
              </a:ext>
            </a:extLst>
          </p:cNvPr>
          <p:cNvSpPr>
            <a:spLocks noGrp="1"/>
          </p:cNvSpPr>
          <p:nvPr>
            <p:ph type="body" sz="quarter" idx="26"/>
          </p:nvPr>
        </p:nvSpPr>
        <p:spPr>
          <a:xfrm>
            <a:off x="6694645" y="6082060"/>
            <a:ext cx="3175000" cy="908050"/>
          </a:xfrm>
          <a:prstGeom prst="rect">
            <a:avLst/>
          </a:prstGeom>
        </p:spPr>
        <p:txBody>
          <a:bodyPr/>
          <a:lstStyle>
            <a:lvl1pPr marL="0" indent="0">
              <a:buNone/>
              <a:defRPr sz="22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9" name="Picture Placeholder 2">
            <a:extLst>
              <a:ext uri="{FF2B5EF4-FFF2-40B4-BE49-F238E27FC236}">
                <a16:creationId xmlns:a16="http://schemas.microsoft.com/office/drawing/2014/main" id="{D3E8EC18-A511-A44F-8D09-949B8FAFAB0B}"/>
              </a:ext>
            </a:extLst>
          </p:cNvPr>
          <p:cNvSpPr>
            <a:spLocks noGrp="1"/>
          </p:cNvSpPr>
          <p:nvPr>
            <p:ph type="pic" sz="quarter" idx="27"/>
          </p:nvPr>
        </p:nvSpPr>
        <p:spPr>
          <a:xfrm>
            <a:off x="10380584" y="6081730"/>
            <a:ext cx="908380" cy="908380"/>
          </a:xfrm>
          <a:prstGeom prst="rect">
            <a:avLst/>
          </a:prstGeom>
        </p:spPr>
        <p:txBody>
          <a:bodyPr/>
          <a:lstStyle>
            <a:lvl1pPr marL="0" indent="0">
              <a:buNone/>
              <a:defRPr sz="900">
                <a:solidFill>
                  <a:schemeClr val="bg1"/>
                </a:solidFill>
                <a:latin typeface="Arial" panose="020B0604020202020204" pitchFamily="34" charset="0"/>
                <a:cs typeface="Arial" panose="020B0604020202020204" pitchFamily="34" charset="0"/>
              </a:defRPr>
            </a:lvl1pPr>
          </a:lstStyle>
          <a:p>
            <a:endParaRPr lang="en-US" dirty="0"/>
          </a:p>
        </p:txBody>
      </p:sp>
      <p:sp>
        <p:nvSpPr>
          <p:cNvPr id="30" name="Text Placeholder 4">
            <a:extLst>
              <a:ext uri="{FF2B5EF4-FFF2-40B4-BE49-F238E27FC236}">
                <a16:creationId xmlns:a16="http://schemas.microsoft.com/office/drawing/2014/main" id="{844B7625-1A5B-E24D-8067-913E6ABF8D55}"/>
              </a:ext>
            </a:extLst>
          </p:cNvPr>
          <p:cNvSpPr>
            <a:spLocks noGrp="1"/>
          </p:cNvSpPr>
          <p:nvPr>
            <p:ph type="body" sz="quarter" idx="28"/>
          </p:nvPr>
        </p:nvSpPr>
        <p:spPr>
          <a:xfrm>
            <a:off x="10373150" y="7117110"/>
            <a:ext cx="4261748" cy="1028700"/>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31" name="Text Placeholder 9">
            <a:extLst>
              <a:ext uri="{FF2B5EF4-FFF2-40B4-BE49-F238E27FC236}">
                <a16:creationId xmlns:a16="http://schemas.microsoft.com/office/drawing/2014/main" id="{451E3413-2BA9-F54B-BC2D-D4335D75B984}"/>
              </a:ext>
            </a:extLst>
          </p:cNvPr>
          <p:cNvSpPr>
            <a:spLocks noGrp="1"/>
          </p:cNvSpPr>
          <p:nvPr>
            <p:ph type="body" sz="quarter" idx="29"/>
          </p:nvPr>
        </p:nvSpPr>
        <p:spPr>
          <a:xfrm>
            <a:off x="11459898" y="6082060"/>
            <a:ext cx="3175000" cy="908050"/>
          </a:xfrm>
          <a:prstGeom prst="rect">
            <a:avLst/>
          </a:prstGeom>
        </p:spPr>
        <p:txBody>
          <a:bodyPr/>
          <a:lstStyle>
            <a:lvl1pPr marL="0" indent="0">
              <a:buNone/>
              <a:defRPr sz="2200" b="1" cap="all"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4" name="Text Placeholder 3">
            <a:extLst>
              <a:ext uri="{FF2B5EF4-FFF2-40B4-BE49-F238E27FC236}">
                <a16:creationId xmlns:a16="http://schemas.microsoft.com/office/drawing/2014/main" id="{464FD608-7376-3B4C-B75B-44267D394F95}"/>
              </a:ext>
            </a:extLst>
          </p:cNvPr>
          <p:cNvSpPr>
            <a:spLocks noGrp="1"/>
          </p:cNvSpPr>
          <p:nvPr>
            <p:ph type="body" sz="quarter" idx="30"/>
          </p:nvPr>
        </p:nvSpPr>
        <p:spPr>
          <a:xfrm>
            <a:off x="842697" y="2385586"/>
            <a:ext cx="13792200" cy="776287"/>
          </a:xfrm>
          <a:prstGeom prst="rect">
            <a:avLst/>
          </a:prstGeom>
        </p:spPr>
        <p:txBody>
          <a:bodyPr anchor="t"/>
          <a:lstStyle>
            <a:lvl1pPr marL="0" indent="0">
              <a:buNone/>
              <a:defRPr sz="2200" baseline="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965116189"/>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rdware, Software, Services Layout">
    <p:bg>
      <p:bgRef idx="1001">
        <a:schemeClr val="bg1"/>
      </p:bgRef>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0" y="1706036"/>
            <a:ext cx="13799687" cy="568174"/>
          </a:xfrm>
          <a:prstGeom prst="rect">
            <a:avLst/>
          </a:prstGeom>
        </p:spPr>
        <p:txBody>
          <a:bodyPr vert="horz" wrap="square" lIns="91440" tIns="45720" rIns="91440" bIns="45720" rtlCol="0" anchor="t">
            <a:noAutofit/>
          </a:bodyPr>
          <a:lstStyle>
            <a:lvl1pPr>
              <a:lnSpc>
                <a:spcPts val="3600"/>
              </a:lnSpc>
              <a:defRPr sz="3000" b="1" i="0" baseline="0">
                <a:solidFill>
                  <a:schemeClr val="tx1"/>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chemeClr val="tx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BRINK’S COMPLETE</a:t>
            </a:r>
          </a:p>
        </p:txBody>
      </p:sp>
      <p:sp>
        <p:nvSpPr>
          <p:cNvPr id="7" name="TextBox 6">
            <a:extLst>
              <a:ext uri="{FF2B5EF4-FFF2-40B4-BE49-F238E27FC236}">
                <a16:creationId xmlns:a16="http://schemas.microsoft.com/office/drawing/2014/main" id="{0B202311-B271-F74A-98ED-FC6B5F8E305A}"/>
              </a:ext>
            </a:extLst>
          </p:cNvPr>
          <p:cNvSpPr txBox="1"/>
          <p:nvPr userDrawn="1"/>
        </p:nvSpPr>
        <p:spPr>
          <a:xfrm>
            <a:off x="11898205"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tx1"/>
                </a:solidFill>
                <a:latin typeface="Arial" panose="020B0604020202020204" pitchFamily="34" charset="0"/>
                <a:cs typeface="Arial" panose="020B0604020202020204" pitchFamily="34" charset="0"/>
              </a:rPr>
              <a:pPr algn="r"/>
              <a:t>‹#›</a:t>
            </a:fld>
            <a:endParaRPr lang="en-US" sz="1400" b="1" i="0" dirty="0">
              <a:solidFill>
                <a:schemeClr val="tx1"/>
              </a:solidFill>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A388A583-14BB-5749-B72F-A7DA6AAB8F5E}"/>
              </a:ext>
            </a:extLst>
          </p:cNvPr>
          <p:cNvCxnSpPr>
            <a:cxnSpLocks/>
          </p:cNvCxnSpPr>
          <p:nvPr userDrawn="1"/>
        </p:nvCxnSpPr>
        <p:spPr>
          <a:xfrm>
            <a:off x="919424" y="2592187"/>
            <a:ext cx="56471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A042BFA-5350-ED49-A11D-39BAF563023D}"/>
              </a:ext>
            </a:extLst>
          </p:cNvPr>
          <p:cNvCxnSpPr>
            <a:cxnSpLocks/>
          </p:cNvCxnSpPr>
          <p:nvPr userDrawn="1"/>
        </p:nvCxnSpPr>
        <p:spPr>
          <a:xfrm>
            <a:off x="12615706" y="2587699"/>
            <a:ext cx="271807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 Placeholder 12">
            <a:extLst>
              <a:ext uri="{FF2B5EF4-FFF2-40B4-BE49-F238E27FC236}">
                <a16:creationId xmlns:a16="http://schemas.microsoft.com/office/drawing/2014/main" id="{BBE2452E-F76F-A643-8D08-6BA98E4CA277}"/>
              </a:ext>
            </a:extLst>
          </p:cNvPr>
          <p:cNvSpPr>
            <a:spLocks noGrp="1"/>
          </p:cNvSpPr>
          <p:nvPr>
            <p:ph type="body" sz="quarter" idx="30"/>
          </p:nvPr>
        </p:nvSpPr>
        <p:spPr>
          <a:xfrm>
            <a:off x="919423" y="2656675"/>
            <a:ext cx="3482993" cy="289525"/>
          </a:xfrm>
          <a:prstGeom prst="rect">
            <a:avLst/>
          </a:prstGeom>
        </p:spPr>
        <p:txBody>
          <a:bodyPr/>
          <a:lstStyle>
            <a:lvl1pPr marL="0" indent="0">
              <a:buNone/>
              <a:defRPr sz="1200" b="0" i="0" cap="all" spc="80" baseline="0">
                <a:solidFill>
                  <a:schemeClr val="tx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US" dirty="0"/>
          </a:p>
        </p:txBody>
      </p:sp>
      <p:sp>
        <p:nvSpPr>
          <p:cNvPr id="36" name="Text Placeholder 12">
            <a:extLst>
              <a:ext uri="{FF2B5EF4-FFF2-40B4-BE49-F238E27FC236}">
                <a16:creationId xmlns:a16="http://schemas.microsoft.com/office/drawing/2014/main" id="{54BD3D65-7608-6C47-9A45-27D8A8BD0B8D}"/>
              </a:ext>
            </a:extLst>
          </p:cNvPr>
          <p:cNvSpPr>
            <a:spLocks noGrp="1"/>
          </p:cNvSpPr>
          <p:nvPr>
            <p:ph type="body" sz="quarter" idx="31"/>
          </p:nvPr>
        </p:nvSpPr>
        <p:spPr>
          <a:xfrm>
            <a:off x="6767565" y="2656676"/>
            <a:ext cx="2718079" cy="289524"/>
          </a:xfrm>
          <a:prstGeom prst="rect">
            <a:avLst/>
          </a:prstGeom>
        </p:spPr>
        <p:txBody>
          <a:bodyPr/>
          <a:lstStyle>
            <a:lvl1pPr marL="0" indent="0">
              <a:buNone/>
              <a:defRPr sz="1200" b="0" i="0" cap="all" spc="80" baseline="0">
                <a:solidFill>
                  <a:schemeClr val="tx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US" dirty="0"/>
          </a:p>
        </p:txBody>
      </p:sp>
      <p:sp>
        <p:nvSpPr>
          <p:cNvPr id="37" name="Text Placeholder 12">
            <a:extLst>
              <a:ext uri="{FF2B5EF4-FFF2-40B4-BE49-F238E27FC236}">
                <a16:creationId xmlns:a16="http://schemas.microsoft.com/office/drawing/2014/main" id="{85039A53-31BE-9C4B-9F6D-B8E92EF9AEEA}"/>
              </a:ext>
            </a:extLst>
          </p:cNvPr>
          <p:cNvSpPr>
            <a:spLocks noGrp="1"/>
          </p:cNvSpPr>
          <p:nvPr>
            <p:ph type="body" sz="quarter" idx="32"/>
          </p:nvPr>
        </p:nvSpPr>
        <p:spPr>
          <a:xfrm>
            <a:off x="12615706" y="2658659"/>
            <a:ext cx="2718079" cy="289524"/>
          </a:xfrm>
          <a:prstGeom prst="rect">
            <a:avLst/>
          </a:prstGeom>
        </p:spPr>
        <p:txBody>
          <a:bodyPr/>
          <a:lstStyle>
            <a:lvl1pPr marL="0" indent="0">
              <a:buNone/>
              <a:defRPr sz="1200" b="0" i="0" cap="all" spc="80" baseline="0">
                <a:solidFill>
                  <a:schemeClr val="tx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endParaRPr lang="en-US" dirty="0"/>
          </a:p>
        </p:txBody>
      </p:sp>
      <p:sp>
        <p:nvSpPr>
          <p:cNvPr id="38" name="Picture Placeholder 2">
            <a:extLst>
              <a:ext uri="{FF2B5EF4-FFF2-40B4-BE49-F238E27FC236}">
                <a16:creationId xmlns:a16="http://schemas.microsoft.com/office/drawing/2014/main" id="{7DDBA163-51CE-FA4A-8333-45BFA647EA83}"/>
              </a:ext>
            </a:extLst>
          </p:cNvPr>
          <p:cNvSpPr>
            <a:spLocks noGrp="1"/>
          </p:cNvSpPr>
          <p:nvPr>
            <p:ph type="pic" sz="quarter" idx="33"/>
          </p:nvPr>
        </p:nvSpPr>
        <p:spPr>
          <a:xfrm>
            <a:off x="3953843" y="4484351"/>
            <a:ext cx="1321393" cy="1321393"/>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39" name="Text Placeholder 4">
            <a:extLst>
              <a:ext uri="{FF2B5EF4-FFF2-40B4-BE49-F238E27FC236}">
                <a16:creationId xmlns:a16="http://schemas.microsoft.com/office/drawing/2014/main" id="{F7D2829B-36C8-D343-8081-11BABAC6F9D5}"/>
              </a:ext>
            </a:extLst>
          </p:cNvPr>
          <p:cNvSpPr>
            <a:spLocks noGrp="1"/>
          </p:cNvSpPr>
          <p:nvPr>
            <p:ph type="body" sz="quarter" idx="34"/>
          </p:nvPr>
        </p:nvSpPr>
        <p:spPr>
          <a:xfrm>
            <a:off x="3953843" y="6568314"/>
            <a:ext cx="2164182" cy="1428384"/>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40" name="Text Placeholder 9">
            <a:extLst>
              <a:ext uri="{FF2B5EF4-FFF2-40B4-BE49-F238E27FC236}">
                <a16:creationId xmlns:a16="http://schemas.microsoft.com/office/drawing/2014/main" id="{6E1501E5-E597-294D-82F7-16506A09A67A}"/>
              </a:ext>
            </a:extLst>
          </p:cNvPr>
          <p:cNvSpPr>
            <a:spLocks noGrp="1"/>
          </p:cNvSpPr>
          <p:nvPr>
            <p:ph type="body" sz="quarter" idx="35"/>
          </p:nvPr>
        </p:nvSpPr>
        <p:spPr>
          <a:xfrm>
            <a:off x="3953843" y="5945549"/>
            <a:ext cx="2164182" cy="289525"/>
          </a:xfrm>
          <a:prstGeom prst="rect">
            <a:avLst/>
          </a:prstGeom>
        </p:spPr>
        <p:txBody>
          <a:bodyPr/>
          <a:lstStyle>
            <a:lvl1pPr marL="0" indent="0">
              <a:buNone/>
              <a:defRPr sz="18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41" name="Picture Placeholder 2">
            <a:extLst>
              <a:ext uri="{FF2B5EF4-FFF2-40B4-BE49-F238E27FC236}">
                <a16:creationId xmlns:a16="http://schemas.microsoft.com/office/drawing/2014/main" id="{03313ACA-34D2-6641-B7A5-46A1B0FC33FF}"/>
              </a:ext>
            </a:extLst>
          </p:cNvPr>
          <p:cNvSpPr>
            <a:spLocks noGrp="1"/>
          </p:cNvSpPr>
          <p:nvPr>
            <p:ph type="pic" sz="quarter" idx="36"/>
          </p:nvPr>
        </p:nvSpPr>
        <p:spPr>
          <a:xfrm>
            <a:off x="919423" y="4488653"/>
            <a:ext cx="1321393" cy="1321393"/>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42" name="Text Placeholder 4">
            <a:extLst>
              <a:ext uri="{FF2B5EF4-FFF2-40B4-BE49-F238E27FC236}">
                <a16:creationId xmlns:a16="http://schemas.microsoft.com/office/drawing/2014/main" id="{AFE25D55-A83A-D945-B604-54F877FC42F3}"/>
              </a:ext>
            </a:extLst>
          </p:cNvPr>
          <p:cNvSpPr>
            <a:spLocks noGrp="1"/>
          </p:cNvSpPr>
          <p:nvPr>
            <p:ph type="body" sz="quarter" idx="37"/>
          </p:nvPr>
        </p:nvSpPr>
        <p:spPr>
          <a:xfrm>
            <a:off x="919423" y="6572616"/>
            <a:ext cx="2164182" cy="1428384"/>
          </a:xfrm>
          <a:prstGeom prst="rect">
            <a:avLst/>
          </a:prstGeom>
        </p:spPr>
        <p:txBody>
          <a:bodyPr/>
          <a:lstStyle>
            <a:lvl1pPr marL="0" indent="0">
              <a:buNone/>
              <a:defRPr sz="1400"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43" name="Text Placeholder 9">
            <a:extLst>
              <a:ext uri="{FF2B5EF4-FFF2-40B4-BE49-F238E27FC236}">
                <a16:creationId xmlns:a16="http://schemas.microsoft.com/office/drawing/2014/main" id="{4DD9178F-DAC4-EC4F-B89C-A3B52D3F1521}"/>
              </a:ext>
            </a:extLst>
          </p:cNvPr>
          <p:cNvSpPr>
            <a:spLocks noGrp="1"/>
          </p:cNvSpPr>
          <p:nvPr>
            <p:ph type="body" sz="quarter" idx="38"/>
          </p:nvPr>
        </p:nvSpPr>
        <p:spPr>
          <a:xfrm>
            <a:off x="919423" y="5949851"/>
            <a:ext cx="2164182" cy="289525"/>
          </a:xfrm>
          <a:prstGeom prst="rect">
            <a:avLst/>
          </a:prstGeom>
        </p:spPr>
        <p:txBody>
          <a:bodyPr/>
          <a:lstStyle>
            <a:lvl1pPr marL="0" indent="0">
              <a:buNone/>
              <a:defRPr sz="18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44" name="Picture Placeholder 2">
            <a:extLst>
              <a:ext uri="{FF2B5EF4-FFF2-40B4-BE49-F238E27FC236}">
                <a16:creationId xmlns:a16="http://schemas.microsoft.com/office/drawing/2014/main" id="{796B4D9C-9883-864B-B0EF-3F1421658755}"/>
              </a:ext>
            </a:extLst>
          </p:cNvPr>
          <p:cNvSpPr>
            <a:spLocks noGrp="1"/>
          </p:cNvSpPr>
          <p:nvPr>
            <p:ph type="pic" sz="quarter" idx="39"/>
          </p:nvPr>
        </p:nvSpPr>
        <p:spPr>
          <a:xfrm>
            <a:off x="6767565" y="4484351"/>
            <a:ext cx="1321393" cy="1321393"/>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45" name="Text Placeholder 4">
            <a:extLst>
              <a:ext uri="{FF2B5EF4-FFF2-40B4-BE49-F238E27FC236}">
                <a16:creationId xmlns:a16="http://schemas.microsoft.com/office/drawing/2014/main" id="{104AE28F-F7D6-2648-8570-8A2999793772}"/>
              </a:ext>
            </a:extLst>
          </p:cNvPr>
          <p:cNvSpPr>
            <a:spLocks noGrp="1"/>
          </p:cNvSpPr>
          <p:nvPr>
            <p:ph type="body" sz="quarter" idx="40"/>
          </p:nvPr>
        </p:nvSpPr>
        <p:spPr>
          <a:xfrm>
            <a:off x="6767565" y="6568314"/>
            <a:ext cx="2164182" cy="1428384"/>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46" name="Text Placeholder 9">
            <a:extLst>
              <a:ext uri="{FF2B5EF4-FFF2-40B4-BE49-F238E27FC236}">
                <a16:creationId xmlns:a16="http://schemas.microsoft.com/office/drawing/2014/main" id="{A731673B-EF5A-EE4B-9503-4F2779390A81}"/>
              </a:ext>
            </a:extLst>
          </p:cNvPr>
          <p:cNvSpPr>
            <a:spLocks noGrp="1"/>
          </p:cNvSpPr>
          <p:nvPr>
            <p:ph type="body" sz="quarter" idx="41"/>
          </p:nvPr>
        </p:nvSpPr>
        <p:spPr>
          <a:xfrm>
            <a:off x="6767565" y="5945549"/>
            <a:ext cx="2164182" cy="289525"/>
          </a:xfrm>
          <a:prstGeom prst="rect">
            <a:avLst/>
          </a:prstGeom>
        </p:spPr>
        <p:txBody>
          <a:bodyPr/>
          <a:lstStyle>
            <a:lvl1pPr marL="0" indent="0">
              <a:buNone/>
              <a:defRPr sz="18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cxnSp>
        <p:nvCxnSpPr>
          <p:cNvPr id="47" name="Straight Connector 46">
            <a:extLst>
              <a:ext uri="{FF2B5EF4-FFF2-40B4-BE49-F238E27FC236}">
                <a16:creationId xmlns:a16="http://schemas.microsoft.com/office/drawing/2014/main" id="{118C72D8-001A-4E44-8C00-756FFB1CC6A6}"/>
              </a:ext>
            </a:extLst>
          </p:cNvPr>
          <p:cNvCxnSpPr>
            <a:cxnSpLocks/>
          </p:cNvCxnSpPr>
          <p:nvPr userDrawn="1"/>
        </p:nvCxnSpPr>
        <p:spPr>
          <a:xfrm>
            <a:off x="6767565" y="2593887"/>
            <a:ext cx="56471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Picture Placeholder 2">
            <a:extLst>
              <a:ext uri="{FF2B5EF4-FFF2-40B4-BE49-F238E27FC236}">
                <a16:creationId xmlns:a16="http://schemas.microsoft.com/office/drawing/2014/main" id="{85F14678-D486-F947-B0CE-C687683D1461}"/>
              </a:ext>
            </a:extLst>
          </p:cNvPr>
          <p:cNvSpPr>
            <a:spLocks noGrp="1"/>
          </p:cNvSpPr>
          <p:nvPr>
            <p:ph type="pic" sz="quarter" idx="42"/>
          </p:nvPr>
        </p:nvSpPr>
        <p:spPr>
          <a:xfrm>
            <a:off x="9581287" y="4486759"/>
            <a:ext cx="1321393" cy="1321393"/>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49" name="Text Placeholder 4">
            <a:extLst>
              <a:ext uri="{FF2B5EF4-FFF2-40B4-BE49-F238E27FC236}">
                <a16:creationId xmlns:a16="http://schemas.microsoft.com/office/drawing/2014/main" id="{5DB9DF81-2E51-3744-84E3-8493A4AC5EF4}"/>
              </a:ext>
            </a:extLst>
          </p:cNvPr>
          <p:cNvSpPr>
            <a:spLocks noGrp="1"/>
          </p:cNvSpPr>
          <p:nvPr>
            <p:ph type="body" sz="quarter" idx="43"/>
          </p:nvPr>
        </p:nvSpPr>
        <p:spPr>
          <a:xfrm>
            <a:off x="9581287" y="6570722"/>
            <a:ext cx="2164182" cy="1428384"/>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50" name="Text Placeholder 9">
            <a:extLst>
              <a:ext uri="{FF2B5EF4-FFF2-40B4-BE49-F238E27FC236}">
                <a16:creationId xmlns:a16="http://schemas.microsoft.com/office/drawing/2014/main" id="{0EF1F44D-AAF1-0A47-B1B2-AFFC2EA7FEB2}"/>
              </a:ext>
            </a:extLst>
          </p:cNvPr>
          <p:cNvSpPr>
            <a:spLocks noGrp="1"/>
          </p:cNvSpPr>
          <p:nvPr>
            <p:ph type="body" sz="quarter" idx="44"/>
          </p:nvPr>
        </p:nvSpPr>
        <p:spPr>
          <a:xfrm>
            <a:off x="9581287" y="5947957"/>
            <a:ext cx="2164182" cy="289525"/>
          </a:xfrm>
          <a:prstGeom prst="rect">
            <a:avLst/>
          </a:prstGeom>
        </p:spPr>
        <p:txBody>
          <a:bodyPr/>
          <a:lstStyle>
            <a:lvl1pPr marL="0" indent="0">
              <a:buNone/>
              <a:defRPr sz="18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51" name="Picture Placeholder 2">
            <a:extLst>
              <a:ext uri="{FF2B5EF4-FFF2-40B4-BE49-F238E27FC236}">
                <a16:creationId xmlns:a16="http://schemas.microsoft.com/office/drawing/2014/main" id="{39E1855B-0BAC-6F44-81AF-4C1AFAB55E54}"/>
              </a:ext>
            </a:extLst>
          </p:cNvPr>
          <p:cNvSpPr>
            <a:spLocks noGrp="1"/>
          </p:cNvSpPr>
          <p:nvPr>
            <p:ph type="pic" sz="quarter" idx="45"/>
          </p:nvPr>
        </p:nvSpPr>
        <p:spPr>
          <a:xfrm>
            <a:off x="12615706" y="4483666"/>
            <a:ext cx="1321393" cy="1321393"/>
          </a:xfrm>
          <a:prstGeom prst="rect">
            <a:avLst/>
          </a:prstGeom>
        </p:spPr>
        <p:txBody>
          <a:bodyPr/>
          <a:lstStyle>
            <a:lvl1pPr marL="0" indent="0">
              <a:buNone/>
              <a:defRPr sz="900">
                <a:solidFill>
                  <a:schemeClr val="tx1"/>
                </a:solidFill>
                <a:latin typeface="Arial" panose="020B0604020202020204" pitchFamily="34" charset="0"/>
                <a:cs typeface="Arial" panose="020B0604020202020204" pitchFamily="34" charset="0"/>
              </a:defRPr>
            </a:lvl1pPr>
          </a:lstStyle>
          <a:p>
            <a:endParaRPr lang="en-US" dirty="0"/>
          </a:p>
        </p:txBody>
      </p:sp>
      <p:sp>
        <p:nvSpPr>
          <p:cNvPr id="52" name="Text Placeholder 4">
            <a:extLst>
              <a:ext uri="{FF2B5EF4-FFF2-40B4-BE49-F238E27FC236}">
                <a16:creationId xmlns:a16="http://schemas.microsoft.com/office/drawing/2014/main" id="{164C73F8-6F24-5A47-8AF0-A7CE35CBA89B}"/>
              </a:ext>
            </a:extLst>
          </p:cNvPr>
          <p:cNvSpPr>
            <a:spLocks noGrp="1"/>
          </p:cNvSpPr>
          <p:nvPr>
            <p:ph type="body" sz="quarter" idx="46"/>
          </p:nvPr>
        </p:nvSpPr>
        <p:spPr>
          <a:xfrm>
            <a:off x="12615706" y="6567629"/>
            <a:ext cx="2164182" cy="1428384"/>
          </a:xfrm>
          <a:prstGeom prst="rect">
            <a:avLst/>
          </a:prstGeom>
        </p:spPr>
        <p:txBody>
          <a:bodyPr/>
          <a:lstStyle>
            <a:lvl1pPr marL="0" indent="0">
              <a:buNone/>
              <a:defRPr sz="1400">
                <a:solidFill>
                  <a:schemeClr val="tx1"/>
                </a:solidFill>
                <a:latin typeface="Arial" panose="020B0604020202020204" pitchFamily="34" charset="0"/>
                <a:cs typeface="Arial" panose="020B0604020202020204" pitchFamily="34" charset="0"/>
              </a:defRPr>
            </a:lvl1pPr>
          </a:lstStyle>
          <a:p>
            <a:pPr lvl="0"/>
            <a:endParaRPr lang="en-US" dirty="0"/>
          </a:p>
        </p:txBody>
      </p:sp>
      <p:sp>
        <p:nvSpPr>
          <p:cNvPr id="53" name="Text Placeholder 9">
            <a:extLst>
              <a:ext uri="{FF2B5EF4-FFF2-40B4-BE49-F238E27FC236}">
                <a16:creationId xmlns:a16="http://schemas.microsoft.com/office/drawing/2014/main" id="{0A99C036-E155-654B-9D37-E106F2157130}"/>
              </a:ext>
            </a:extLst>
          </p:cNvPr>
          <p:cNvSpPr>
            <a:spLocks noGrp="1"/>
          </p:cNvSpPr>
          <p:nvPr>
            <p:ph type="body" sz="quarter" idx="47"/>
          </p:nvPr>
        </p:nvSpPr>
        <p:spPr>
          <a:xfrm>
            <a:off x="12615706" y="5944864"/>
            <a:ext cx="2164182" cy="289525"/>
          </a:xfrm>
          <a:prstGeom prst="rect">
            <a:avLst/>
          </a:prstGeom>
        </p:spPr>
        <p:txBody>
          <a:bodyPr/>
          <a:lstStyle>
            <a:lvl1pPr marL="0" indent="0">
              <a:buNone/>
              <a:defRPr sz="1800" b="1" cap="all" baseline="0">
                <a:solidFill>
                  <a:schemeClr val="tx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63737806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st of Cash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B4A4414-FA26-7B44-B85F-7CF2AF38CCEB}"/>
              </a:ext>
            </a:extLst>
          </p:cNvPr>
          <p:cNvSpPr/>
          <p:nvPr userDrawn="1"/>
        </p:nvSpPr>
        <p:spPr>
          <a:xfrm>
            <a:off x="6310858" y="1"/>
            <a:ext cx="9946729" cy="9143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905EF530-1F7F-0F41-A7D6-1C885C19B6BE}"/>
              </a:ext>
            </a:extLst>
          </p:cNvPr>
          <p:cNvSpPr>
            <a:spLocks noGrp="1"/>
          </p:cNvSpPr>
          <p:nvPr>
            <p:ph type="body" sz="quarter" idx="12"/>
          </p:nvPr>
        </p:nvSpPr>
        <p:spPr>
          <a:xfrm>
            <a:off x="6921217" y="3385287"/>
            <a:ext cx="8340635" cy="1089204"/>
          </a:xfrm>
          <a:prstGeom prst="rect">
            <a:avLst/>
          </a:prstGeom>
        </p:spPr>
        <p:txBody>
          <a:bodyPr/>
          <a:lstStyle>
            <a:lvl1pPr marL="0" indent="0">
              <a:buNone/>
              <a:defRPr sz="3000" b="1" baseline="0">
                <a:latin typeface="Arial" panose="020B0604020202020204" pitchFamily="34" charset="0"/>
                <a:cs typeface="Arial" panose="020B0604020202020204" pitchFamily="34" charset="0"/>
              </a:defRPr>
            </a:lvl1pPr>
          </a:lstStyle>
          <a:p>
            <a:pPr lvl="0"/>
            <a:endParaRPr lang="en-US" dirty="0"/>
          </a:p>
        </p:txBody>
      </p:sp>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4837043"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2" y="4204437"/>
            <a:ext cx="4845050" cy="2361120"/>
          </a:xfrm>
          <a:prstGeom prst="rect">
            <a:avLst/>
          </a:prstGeom>
        </p:spPr>
        <p:txBody>
          <a:bodyPr/>
          <a:lstStyle>
            <a:lvl1pPr marL="0" indent="0">
              <a:lnSpc>
                <a:spcPts val="2800"/>
              </a:lnSpc>
              <a:spcBef>
                <a:spcPts val="0"/>
              </a:spcBef>
              <a:buNone/>
              <a:defRPr sz="2000" b="0" i="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Curabitur</a:t>
            </a:r>
            <a:r>
              <a:rPr lang="en-US" dirty="0"/>
              <a:t> </a:t>
            </a:r>
            <a:r>
              <a:rPr lang="en-US" dirty="0" err="1"/>
              <a:t>blandit</a:t>
            </a:r>
            <a:r>
              <a:rPr lang="en-US" dirty="0"/>
              <a:t> </a:t>
            </a:r>
            <a:r>
              <a:rPr lang="en-US" dirty="0" err="1"/>
              <a:t>te</a:t>
            </a:r>
            <a:r>
              <a:rPr lang="en-US" dirty="0"/>
              <a:t>.</a:t>
            </a:r>
          </a:p>
        </p:txBody>
      </p:sp>
      <p:sp>
        <p:nvSpPr>
          <p:cNvPr id="6" name="TextBox 5">
            <a:extLst>
              <a:ext uri="{FF2B5EF4-FFF2-40B4-BE49-F238E27FC236}">
                <a16:creationId xmlns:a16="http://schemas.microsoft.com/office/drawing/2014/main" id="{FBA1D1F2-786C-4446-9FAB-42685B7DA465}"/>
              </a:ext>
            </a:extLst>
          </p:cNvPr>
          <p:cNvSpPr txBox="1"/>
          <p:nvPr userDrawn="1"/>
        </p:nvSpPr>
        <p:spPr>
          <a:xfrm>
            <a:off x="11787080"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7711C45-F85E-4E40-B948-A16DC34358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830568" y="751042"/>
            <a:ext cx="2194560" cy="2165893"/>
          </a:xfrm>
          <a:prstGeom prst="rect">
            <a:avLst/>
          </a:prstGeom>
        </p:spPr>
      </p:pic>
      <p:sp>
        <p:nvSpPr>
          <p:cNvPr id="7" name="Text Placeholder 6">
            <a:extLst>
              <a:ext uri="{FF2B5EF4-FFF2-40B4-BE49-F238E27FC236}">
                <a16:creationId xmlns:a16="http://schemas.microsoft.com/office/drawing/2014/main" id="{E1D386FC-7DDD-434A-9B85-537DE9FAD569}"/>
              </a:ext>
            </a:extLst>
          </p:cNvPr>
          <p:cNvSpPr>
            <a:spLocks noGrp="1"/>
          </p:cNvSpPr>
          <p:nvPr>
            <p:ph type="body" sz="quarter" idx="13"/>
          </p:nvPr>
        </p:nvSpPr>
        <p:spPr>
          <a:xfrm>
            <a:off x="11284222" y="4868075"/>
            <a:ext cx="2194560" cy="331505"/>
          </a:xfrm>
          <a:prstGeom prst="rect">
            <a:avLst/>
          </a:prstGeom>
        </p:spPr>
        <p:txBody>
          <a:bodyPr anchor="ctr"/>
          <a:lstStyle>
            <a:lvl1pPr marL="0" indent="0" algn="r">
              <a:buNone/>
              <a:defRPr sz="1800" cap="all" baseline="0">
                <a:latin typeface="Arial" panose="020B0604020202020204" pitchFamily="34" charset="0"/>
                <a:cs typeface="Arial" panose="020B0604020202020204" pitchFamily="34" charset="0"/>
              </a:defRPr>
            </a:lvl1pPr>
          </a:lstStyle>
          <a:p>
            <a:pPr lvl="0"/>
            <a:endParaRPr lang="en-US" dirty="0"/>
          </a:p>
        </p:txBody>
      </p:sp>
      <p:sp>
        <p:nvSpPr>
          <p:cNvPr id="14" name="Text Placeholder 6">
            <a:extLst>
              <a:ext uri="{FF2B5EF4-FFF2-40B4-BE49-F238E27FC236}">
                <a16:creationId xmlns:a16="http://schemas.microsoft.com/office/drawing/2014/main" id="{712107A2-B3BD-0142-9DE9-383897D64304}"/>
              </a:ext>
            </a:extLst>
          </p:cNvPr>
          <p:cNvSpPr>
            <a:spLocks noGrp="1"/>
          </p:cNvSpPr>
          <p:nvPr>
            <p:ph type="body" sz="quarter" idx="14"/>
          </p:nvPr>
        </p:nvSpPr>
        <p:spPr>
          <a:xfrm>
            <a:off x="13712664" y="4868074"/>
            <a:ext cx="1636194" cy="331505"/>
          </a:xfrm>
          <a:prstGeom prst="rect">
            <a:avLst/>
          </a:prstGeom>
        </p:spPr>
        <p:txBody>
          <a:bodyPr anchor="ctr"/>
          <a:lstStyle>
            <a:lvl1pPr marL="0" indent="0" algn="r">
              <a:buNone/>
              <a:defRPr sz="1800" cap="all" baseline="0">
                <a:latin typeface="Arial" panose="020B0604020202020204" pitchFamily="34" charset="0"/>
                <a:cs typeface="Arial" panose="020B0604020202020204" pitchFamily="34" charset="0"/>
              </a:defRPr>
            </a:lvl1pPr>
          </a:lstStyle>
          <a:p>
            <a:pPr lvl="0"/>
            <a:endParaRPr lang="en-US" dirty="0"/>
          </a:p>
        </p:txBody>
      </p:sp>
      <p:sp>
        <p:nvSpPr>
          <p:cNvPr id="15" name="Text Placeholder 6">
            <a:extLst>
              <a:ext uri="{FF2B5EF4-FFF2-40B4-BE49-F238E27FC236}">
                <a16:creationId xmlns:a16="http://schemas.microsoft.com/office/drawing/2014/main" id="{1BB7C9F0-91B5-1244-B58A-9132AA835AB3}"/>
              </a:ext>
            </a:extLst>
          </p:cNvPr>
          <p:cNvSpPr>
            <a:spLocks noGrp="1"/>
          </p:cNvSpPr>
          <p:nvPr>
            <p:ph type="body" sz="quarter" idx="15" hasCustomPrompt="1"/>
          </p:nvPr>
        </p:nvSpPr>
        <p:spPr>
          <a:xfrm>
            <a:off x="11284222" y="5451375"/>
            <a:ext cx="2194560" cy="331505"/>
          </a:xfrm>
          <a:prstGeom prst="rect">
            <a:avLst/>
          </a:prstGeom>
        </p:spPr>
        <p:txBody>
          <a:bodyPr anchor="ctr"/>
          <a:lstStyle>
            <a:lvl1pPr marL="0" indent="0" algn="r">
              <a:buNone/>
              <a:defRPr sz="1800" cap="all" baseline="0">
                <a:latin typeface="Arial" panose="020B0604020202020204" pitchFamily="34" charset="0"/>
                <a:cs typeface="Arial" panose="020B0604020202020204" pitchFamily="34" charset="0"/>
              </a:defRPr>
            </a:lvl1pPr>
          </a:lstStyle>
          <a:p>
            <a:pPr lvl="0"/>
            <a:r>
              <a:rPr lang="en-US" dirty="0"/>
              <a:t>$XXXX</a:t>
            </a:r>
          </a:p>
        </p:txBody>
      </p:sp>
      <p:sp>
        <p:nvSpPr>
          <p:cNvPr id="16" name="Text Placeholder 6">
            <a:extLst>
              <a:ext uri="{FF2B5EF4-FFF2-40B4-BE49-F238E27FC236}">
                <a16:creationId xmlns:a16="http://schemas.microsoft.com/office/drawing/2014/main" id="{C7A33FA9-7F32-014A-ACD6-FB1100D93B60}"/>
              </a:ext>
            </a:extLst>
          </p:cNvPr>
          <p:cNvSpPr>
            <a:spLocks noGrp="1"/>
          </p:cNvSpPr>
          <p:nvPr>
            <p:ph type="body" sz="quarter" idx="16" hasCustomPrompt="1"/>
          </p:nvPr>
        </p:nvSpPr>
        <p:spPr>
          <a:xfrm>
            <a:off x="13712664" y="5451375"/>
            <a:ext cx="1636194" cy="331505"/>
          </a:xfrm>
          <a:prstGeom prst="rect">
            <a:avLst/>
          </a:prstGeom>
        </p:spPr>
        <p:txBody>
          <a:bodyPr anchor="ctr"/>
          <a:lstStyle>
            <a:lvl1pPr marL="0" indent="0" algn="r">
              <a:buNone/>
              <a:defRPr sz="1800" cap="all" baseline="0">
                <a:latin typeface="Arial" panose="020B0604020202020204" pitchFamily="34" charset="0"/>
                <a:cs typeface="Arial" panose="020B0604020202020204" pitchFamily="34" charset="0"/>
              </a:defRPr>
            </a:lvl1pPr>
          </a:lstStyle>
          <a:p>
            <a:pPr lvl="0"/>
            <a:r>
              <a:rPr lang="en-US" dirty="0"/>
              <a:t>$XXXX</a:t>
            </a:r>
          </a:p>
        </p:txBody>
      </p:sp>
      <p:sp>
        <p:nvSpPr>
          <p:cNvPr id="20" name="Text Placeholder 6">
            <a:extLst>
              <a:ext uri="{FF2B5EF4-FFF2-40B4-BE49-F238E27FC236}">
                <a16:creationId xmlns:a16="http://schemas.microsoft.com/office/drawing/2014/main" id="{AAE98F93-8111-734A-B902-61D45D521BF2}"/>
              </a:ext>
            </a:extLst>
          </p:cNvPr>
          <p:cNvSpPr>
            <a:spLocks noGrp="1"/>
          </p:cNvSpPr>
          <p:nvPr>
            <p:ph type="body" sz="quarter" idx="17" hasCustomPrompt="1"/>
          </p:nvPr>
        </p:nvSpPr>
        <p:spPr>
          <a:xfrm>
            <a:off x="11284222" y="6005304"/>
            <a:ext cx="2194560" cy="331505"/>
          </a:xfrm>
          <a:prstGeom prst="rect">
            <a:avLst/>
          </a:prstGeom>
        </p:spPr>
        <p:txBody>
          <a:bodyPr anchor="ctr"/>
          <a:lstStyle>
            <a:lvl1pPr marL="0" indent="0" algn="r">
              <a:buNone/>
              <a:defRPr sz="1800" cap="all" baseline="0">
                <a:latin typeface="Arial" panose="020B0604020202020204" pitchFamily="34" charset="0"/>
                <a:cs typeface="Arial" panose="020B0604020202020204" pitchFamily="34" charset="0"/>
              </a:defRPr>
            </a:lvl1pPr>
          </a:lstStyle>
          <a:p>
            <a:pPr lvl="0"/>
            <a:r>
              <a:rPr lang="en-US" dirty="0"/>
              <a:t>$XXXX</a:t>
            </a:r>
          </a:p>
        </p:txBody>
      </p:sp>
      <p:sp>
        <p:nvSpPr>
          <p:cNvPr id="21" name="Text Placeholder 6">
            <a:extLst>
              <a:ext uri="{FF2B5EF4-FFF2-40B4-BE49-F238E27FC236}">
                <a16:creationId xmlns:a16="http://schemas.microsoft.com/office/drawing/2014/main" id="{C5C1B08E-C87F-DF40-ADF0-03BC30F64E95}"/>
              </a:ext>
            </a:extLst>
          </p:cNvPr>
          <p:cNvSpPr>
            <a:spLocks noGrp="1"/>
          </p:cNvSpPr>
          <p:nvPr>
            <p:ph type="body" sz="quarter" idx="18" hasCustomPrompt="1"/>
          </p:nvPr>
        </p:nvSpPr>
        <p:spPr>
          <a:xfrm>
            <a:off x="13712664" y="6026209"/>
            <a:ext cx="1636194" cy="331505"/>
          </a:xfrm>
          <a:prstGeom prst="rect">
            <a:avLst/>
          </a:prstGeom>
        </p:spPr>
        <p:txBody>
          <a:bodyPr anchor="ctr"/>
          <a:lstStyle>
            <a:lvl1pPr marL="0" indent="0" algn="r">
              <a:buNone/>
              <a:defRPr sz="1800" cap="all" baseline="0">
                <a:latin typeface="Arial" panose="020B0604020202020204" pitchFamily="34" charset="0"/>
                <a:cs typeface="Arial" panose="020B0604020202020204" pitchFamily="34" charset="0"/>
              </a:defRPr>
            </a:lvl1pPr>
          </a:lstStyle>
          <a:p>
            <a:pPr lvl="0"/>
            <a:r>
              <a:rPr lang="en-US" dirty="0"/>
              <a:t>$XXXX</a:t>
            </a:r>
          </a:p>
        </p:txBody>
      </p:sp>
      <p:sp>
        <p:nvSpPr>
          <p:cNvPr id="22" name="Text Placeholder 6">
            <a:extLst>
              <a:ext uri="{FF2B5EF4-FFF2-40B4-BE49-F238E27FC236}">
                <a16:creationId xmlns:a16="http://schemas.microsoft.com/office/drawing/2014/main" id="{9936F366-4850-9C44-87EE-99075A5120E9}"/>
              </a:ext>
            </a:extLst>
          </p:cNvPr>
          <p:cNvSpPr>
            <a:spLocks noGrp="1"/>
          </p:cNvSpPr>
          <p:nvPr>
            <p:ph type="body" sz="quarter" idx="19" hasCustomPrompt="1"/>
          </p:nvPr>
        </p:nvSpPr>
        <p:spPr>
          <a:xfrm>
            <a:off x="11284222" y="6603715"/>
            <a:ext cx="2194560" cy="331505"/>
          </a:xfrm>
          <a:prstGeom prst="rect">
            <a:avLst/>
          </a:prstGeom>
        </p:spPr>
        <p:txBody>
          <a:bodyPr anchor="ctr"/>
          <a:lstStyle>
            <a:lvl1pPr marL="0" indent="0" algn="r">
              <a:buNone/>
              <a:defRPr sz="1800" cap="all" baseline="0">
                <a:latin typeface="Arial" panose="020B0604020202020204" pitchFamily="34" charset="0"/>
                <a:cs typeface="Arial" panose="020B0604020202020204" pitchFamily="34" charset="0"/>
              </a:defRPr>
            </a:lvl1pPr>
          </a:lstStyle>
          <a:p>
            <a:pPr lvl="0"/>
            <a:r>
              <a:rPr lang="en-US" dirty="0"/>
              <a:t>$XXXX</a:t>
            </a:r>
          </a:p>
        </p:txBody>
      </p:sp>
      <p:sp>
        <p:nvSpPr>
          <p:cNvPr id="23" name="Text Placeholder 6">
            <a:extLst>
              <a:ext uri="{FF2B5EF4-FFF2-40B4-BE49-F238E27FC236}">
                <a16:creationId xmlns:a16="http://schemas.microsoft.com/office/drawing/2014/main" id="{4220D34D-7A27-5148-A760-89568E3DD68C}"/>
              </a:ext>
            </a:extLst>
          </p:cNvPr>
          <p:cNvSpPr>
            <a:spLocks noGrp="1"/>
          </p:cNvSpPr>
          <p:nvPr>
            <p:ph type="body" sz="quarter" idx="20" hasCustomPrompt="1"/>
          </p:nvPr>
        </p:nvSpPr>
        <p:spPr>
          <a:xfrm>
            <a:off x="13712664" y="6601043"/>
            <a:ext cx="1636194" cy="331505"/>
          </a:xfrm>
          <a:prstGeom prst="rect">
            <a:avLst/>
          </a:prstGeom>
        </p:spPr>
        <p:txBody>
          <a:bodyPr anchor="ctr"/>
          <a:lstStyle>
            <a:lvl1pPr marL="0" indent="0" algn="r">
              <a:buNone/>
              <a:defRPr sz="1800" cap="all" baseline="0">
                <a:latin typeface="Arial" panose="020B0604020202020204" pitchFamily="34" charset="0"/>
                <a:cs typeface="Arial" panose="020B0604020202020204" pitchFamily="34" charset="0"/>
              </a:defRPr>
            </a:lvl1pPr>
          </a:lstStyle>
          <a:p>
            <a:pPr lvl="0"/>
            <a:r>
              <a:rPr lang="en-US" dirty="0"/>
              <a:t>$XXXX</a:t>
            </a:r>
          </a:p>
        </p:txBody>
      </p:sp>
      <p:sp>
        <p:nvSpPr>
          <p:cNvPr id="12" name="Text Placeholder 11">
            <a:extLst>
              <a:ext uri="{FF2B5EF4-FFF2-40B4-BE49-F238E27FC236}">
                <a16:creationId xmlns:a16="http://schemas.microsoft.com/office/drawing/2014/main" id="{75D9F2C3-CC84-D343-93F0-8A065A436674}"/>
              </a:ext>
            </a:extLst>
          </p:cNvPr>
          <p:cNvSpPr>
            <a:spLocks noGrp="1"/>
          </p:cNvSpPr>
          <p:nvPr>
            <p:ph type="body" sz="quarter" idx="21"/>
          </p:nvPr>
        </p:nvSpPr>
        <p:spPr>
          <a:xfrm>
            <a:off x="6920865" y="5451374"/>
            <a:ext cx="4257675" cy="331506"/>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stStyle>
          <a:p>
            <a:pPr lvl="0"/>
            <a:endParaRPr lang="en-US" dirty="0"/>
          </a:p>
        </p:txBody>
      </p:sp>
      <p:sp>
        <p:nvSpPr>
          <p:cNvPr id="24" name="Text Placeholder 11">
            <a:extLst>
              <a:ext uri="{FF2B5EF4-FFF2-40B4-BE49-F238E27FC236}">
                <a16:creationId xmlns:a16="http://schemas.microsoft.com/office/drawing/2014/main" id="{A2FCB87B-AC1D-0241-A078-6E4900587C80}"/>
              </a:ext>
            </a:extLst>
          </p:cNvPr>
          <p:cNvSpPr>
            <a:spLocks noGrp="1"/>
          </p:cNvSpPr>
          <p:nvPr>
            <p:ph type="body" sz="quarter" idx="22"/>
          </p:nvPr>
        </p:nvSpPr>
        <p:spPr>
          <a:xfrm>
            <a:off x="6920864" y="6031229"/>
            <a:ext cx="4257675" cy="331506"/>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stStyle>
          <a:p>
            <a:pPr lvl="0"/>
            <a:endParaRPr lang="en-US" dirty="0"/>
          </a:p>
        </p:txBody>
      </p:sp>
      <p:sp>
        <p:nvSpPr>
          <p:cNvPr id="25" name="Text Placeholder 11">
            <a:extLst>
              <a:ext uri="{FF2B5EF4-FFF2-40B4-BE49-F238E27FC236}">
                <a16:creationId xmlns:a16="http://schemas.microsoft.com/office/drawing/2014/main" id="{E571AF4C-931F-5046-BF77-04B1A8B0E800}"/>
              </a:ext>
            </a:extLst>
          </p:cNvPr>
          <p:cNvSpPr>
            <a:spLocks noGrp="1"/>
          </p:cNvSpPr>
          <p:nvPr>
            <p:ph type="body" sz="quarter" idx="23"/>
          </p:nvPr>
        </p:nvSpPr>
        <p:spPr>
          <a:xfrm>
            <a:off x="6896290" y="6604950"/>
            <a:ext cx="4257675" cy="331506"/>
          </a:xfrm>
          <a:prstGeom prst="rect">
            <a:avLst/>
          </a:prstGeom>
        </p:spPr>
        <p:txBody>
          <a:bodyPr/>
          <a:lstStyle>
            <a:lvl1pPr marL="0" indent="0">
              <a:buNone/>
              <a:defRPr sz="1800" baseline="0">
                <a:latin typeface="Arial" panose="020B0604020202020204" pitchFamily="34" charset="0"/>
                <a:cs typeface="Arial" panose="020B0604020202020204" pitchFamily="34" charset="0"/>
              </a:defRPr>
            </a:lvl1pPr>
          </a:lstStyle>
          <a:p>
            <a:pPr lvl="0"/>
            <a:endParaRPr lang="en-US" dirty="0"/>
          </a:p>
        </p:txBody>
      </p:sp>
      <p:sp>
        <p:nvSpPr>
          <p:cNvPr id="26" name="Text Placeholder 25">
            <a:extLst>
              <a:ext uri="{FF2B5EF4-FFF2-40B4-BE49-F238E27FC236}">
                <a16:creationId xmlns:a16="http://schemas.microsoft.com/office/drawing/2014/main" id="{45F72AF3-7592-9B40-8766-9607F99B8D6B}"/>
              </a:ext>
            </a:extLst>
          </p:cNvPr>
          <p:cNvSpPr>
            <a:spLocks noGrp="1"/>
          </p:cNvSpPr>
          <p:nvPr>
            <p:ph type="body" sz="quarter" idx="24"/>
          </p:nvPr>
        </p:nvSpPr>
        <p:spPr>
          <a:xfrm>
            <a:off x="6920864" y="7588785"/>
            <a:ext cx="3690938" cy="274111"/>
          </a:xfrm>
          <a:prstGeom prst="rect">
            <a:avLst/>
          </a:prstGeom>
        </p:spPr>
        <p:txBody>
          <a:bodyPr anchor="ctr"/>
          <a:lstStyle>
            <a:lvl1pPr marL="0" indent="0">
              <a:buNone/>
              <a:defRPr sz="1800" b="1" i="0" baseline="0">
                <a:latin typeface="Arial" panose="020B0604020202020204" pitchFamily="34" charset="0"/>
                <a:cs typeface="Arial" panose="020B0604020202020204" pitchFamily="34" charset="0"/>
              </a:defRPr>
            </a:lvl1pPr>
          </a:lstStyle>
          <a:p>
            <a:pPr lvl="0"/>
            <a:endParaRPr lang="en-US" dirty="0"/>
          </a:p>
        </p:txBody>
      </p:sp>
      <p:sp>
        <p:nvSpPr>
          <p:cNvPr id="27" name="Text Placeholder 25">
            <a:extLst>
              <a:ext uri="{FF2B5EF4-FFF2-40B4-BE49-F238E27FC236}">
                <a16:creationId xmlns:a16="http://schemas.microsoft.com/office/drawing/2014/main" id="{B3858537-F16B-C648-A76F-126BF1FE58F6}"/>
              </a:ext>
            </a:extLst>
          </p:cNvPr>
          <p:cNvSpPr>
            <a:spLocks noGrp="1"/>
          </p:cNvSpPr>
          <p:nvPr>
            <p:ph type="body" sz="quarter" idx="25" hasCustomPrompt="1"/>
          </p:nvPr>
        </p:nvSpPr>
        <p:spPr>
          <a:xfrm>
            <a:off x="12125515" y="7584534"/>
            <a:ext cx="1309179" cy="274111"/>
          </a:xfrm>
          <a:prstGeom prst="rect">
            <a:avLst/>
          </a:prstGeom>
        </p:spPr>
        <p:txBody>
          <a:bodyPr anchor="ctr"/>
          <a:lstStyle>
            <a:lvl1pPr marL="0" indent="0" algn="r">
              <a:buNone/>
              <a:defRPr sz="1800" b="1" i="0" baseline="0">
                <a:latin typeface="Arial" panose="020B0604020202020204" pitchFamily="34" charset="0"/>
                <a:cs typeface="Arial" panose="020B0604020202020204" pitchFamily="34" charset="0"/>
              </a:defRPr>
            </a:lvl1pPr>
          </a:lstStyle>
          <a:p>
            <a:pPr lvl="0"/>
            <a:r>
              <a:rPr lang="en-US" dirty="0"/>
              <a:t>$XXXX</a:t>
            </a:r>
          </a:p>
        </p:txBody>
      </p:sp>
      <p:sp>
        <p:nvSpPr>
          <p:cNvPr id="28" name="Text Placeholder 25">
            <a:extLst>
              <a:ext uri="{FF2B5EF4-FFF2-40B4-BE49-F238E27FC236}">
                <a16:creationId xmlns:a16="http://schemas.microsoft.com/office/drawing/2014/main" id="{A86A4EF2-4988-1C4D-B773-6ADC23820C82}"/>
              </a:ext>
            </a:extLst>
          </p:cNvPr>
          <p:cNvSpPr>
            <a:spLocks noGrp="1"/>
          </p:cNvSpPr>
          <p:nvPr>
            <p:ph type="body" sz="quarter" idx="26" hasCustomPrompt="1"/>
          </p:nvPr>
        </p:nvSpPr>
        <p:spPr>
          <a:xfrm>
            <a:off x="14039116" y="7583198"/>
            <a:ext cx="1309179" cy="274111"/>
          </a:xfrm>
          <a:prstGeom prst="rect">
            <a:avLst/>
          </a:prstGeom>
        </p:spPr>
        <p:txBody>
          <a:bodyPr anchor="ctr"/>
          <a:lstStyle>
            <a:lvl1pPr marL="0" indent="0" algn="r">
              <a:buNone/>
              <a:defRPr sz="1800" b="1" i="0" baseline="0">
                <a:latin typeface="Arial" panose="020B0604020202020204" pitchFamily="34" charset="0"/>
                <a:cs typeface="Arial" panose="020B0604020202020204" pitchFamily="34" charset="0"/>
              </a:defRPr>
            </a:lvl1pPr>
          </a:lstStyle>
          <a:p>
            <a:pPr lvl="0"/>
            <a:r>
              <a:rPr lang="en-US" dirty="0"/>
              <a:t>$XXXX</a:t>
            </a:r>
          </a:p>
        </p:txBody>
      </p:sp>
    </p:spTree>
    <p:extLst>
      <p:ext uri="{BB962C8B-B14F-4D97-AF65-F5344CB8AC3E}">
        <p14:creationId xmlns:p14="http://schemas.microsoft.com/office/powerpoint/2010/main" val="620734804"/>
      </p:ext>
    </p:extLst>
  </p:cSld>
  <p:clrMapOvr>
    <a:masterClrMapping/>
  </p:clrMapOvr>
  <p:extLst>
    <p:ext uri="{DCECCB84-F9BA-43D5-87BE-67443E8EF086}">
      <p15:sldGuideLst xmlns:p15="http://schemas.microsoft.com/office/powerpoint/2012/main">
        <p15:guide id="1" orient="horz" pos="2880">
          <p15:clr>
            <a:srgbClr val="FBAE40"/>
          </p15:clr>
        </p15:guide>
        <p15:guide id="2" pos="3969">
          <p15:clr>
            <a:srgbClr val="FBAE40"/>
          </p15:clr>
        </p15:guide>
        <p15:guide id="3" pos="521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eneral with Image 1">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4837043"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2" y="4204437"/>
            <a:ext cx="4845050" cy="2361120"/>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Curabitur</a:t>
            </a:r>
            <a:r>
              <a:rPr lang="en-US" dirty="0"/>
              <a:t> </a:t>
            </a:r>
            <a:r>
              <a:rPr lang="en-US" dirty="0" err="1"/>
              <a:t>blandit</a:t>
            </a:r>
            <a:r>
              <a:rPr lang="en-US" dirty="0"/>
              <a:t> </a:t>
            </a:r>
            <a:r>
              <a:rPr lang="en-US" dirty="0" err="1"/>
              <a:t>te</a:t>
            </a:r>
            <a:r>
              <a:rPr lang="en-US" dirty="0"/>
              <a:t>.</a:t>
            </a:r>
          </a:p>
        </p:txBody>
      </p:sp>
      <p:sp>
        <p:nvSpPr>
          <p:cNvPr id="6" name="TextBox 5">
            <a:extLst>
              <a:ext uri="{FF2B5EF4-FFF2-40B4-BE49-F238E27FC236}">
                <a16:creationId xmlns:a16="http://schemas.microsoft.com/office/drawing/2014/main" id="{FBA1D1F2-786C-4446-9FAB-42685B7DA465}"/>
              </a:ext>
            </a:extLst>
          </p:cNvPr>
          <p:cNvSpPr txBox="1"/>
          <p:nvPr userDrawn="1"/>
        </p:nvSpPr>
        <p:spPr>
          <a:xfrm>
            <a:off x="11787080"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0F72C29F-7421-BD44-A3C3-9DF7EC8E76C9}"/>
              </a:ext>
            </a:extLst>
          </p:cNvPr>
          <p:cNvSpPr>
            <a:spLocks noGrp="1"/>
          </p:cNvSpPr>
          <p:nvPr>
            <p:ph type="pic" sz="quarter" idx="12" hasCustomPrompt="1"/>
          </p:nvPr>
        </p:nvSpPr>
        <p:spPr>
          <a:xfrm>
            <a:off x="6300788" y="0"/>
            <a:ext cx="9956800" cy="9144000"/>
          </a:xfrm>
          <a:prstGeom prst="rect">
            <a:avLst/>
          </a:prstGeom>
          <a:solidFill>
            <a:schemeClr val="tx2">
              <a:lumMod val="20000"/>
              <a:lumOff val="80000"/>
            </a:schemeClr>
          </a:solidFill>
        </p:spPr>
        <p:txBody>
          <a:bodyPr anchor="ctr"/>
          <a:lstStyle>
            <a:lvl1pPr marL="0" indent="0" algn="ctr">
              <a:buNone/>
              <a:defRPr sz="2400" b="0" i="0">
                <a:latin typeface="Arial" panose="020B0604020202020204" pitchFamily="34" charset="0"/>
                <a:cs typeface="Arial" panose="020B0604020202020204" pitchFamily="34" charset="0"/>
              </a:defRPr>
            </a:lvl1pPr>
          </a:lstStyle>
          <a:p>
            <a:r>
              <a:rPr lang="en-US" dirty="0"/>
              <a:t>Insert Image</a:t>
            </a:r>
          </a:p>
        </p:txBody>
      </p:sp>
    </p:spTree>
    <p:extLst>
      <p:ext uri="{BB962C8B-B14F-4D97-AF65-F5344CB8AC3E}">
        <p14:creationId xmlns:p14="http://schemas.microsoft.com/office/powerpoint/2010/main" val="2761347953"/>
      </p:ext>
    </p:extLst>
  </p:cSld>
  <p:clrMapOvr>
    <a:masterClrMapping/>
  </p:clrMapOvr>
  <p:extLst>
    <p:ext uri="{DCECCB84-F9BA-43D5-87BE-67443E8EF086}">
      <p15:sldGuideLst xmlns:p15="http://schemas.microsoft.com/office/powerpoint/2012/main">
        <p15:guide id="1" orient="horz" pos="2880">
          <p15:clr>
            <a:srgbClr val="FBAE40"/>
          </p15:clr>
        </p15:guide>
        <p15:guide id="2" pos="3969">
          <p15:clr>
            <a:srgbClr val="FBAE40"/>
          </p15:clr>
        </p15:guide>
        <p15:guide id="3" pos="521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eneral w/ Image and 3 Points">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4837043"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1" y="3200300"/>
            <a:ext cx="5152621" cy="2361120"/>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p>
        </p:txBody>
      </p:sp>
      <p:sp>
        <p:nvSpPr>
          <p:cNvPr id="6" name="TextBox 5">
            <a:extLst>
              <a:ext uri="{FF2B5EF4-FFF2-40B4-BE49-F238E27FC236}">
                <a16:creationId xmlns:a16="http://schemas.microsoft.com/office/drawing/2014/main" id="{FBA1D1F2-786C-4446-9FAB-42685B7DA465}"/>
              </a:ext>
            </a:extLst>
          </p:cNvPr>
          <p:cNvSpPr txBox="1"/>
          <p:nvPr userDrawn="1"/>
        </p:nvSpPr>
        <p:spPr>
          <a:xfrm>
            <a:off x="11787080"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0F72C29F-7421-BD44-A3C3-9DF7EC8E76C9}"/>
              </a:ext>
            </a:extLst>
          </p:cNvPr>
          <p:cNvSpPr>
            <a:spLocks noGrp="1"/>
          </p:cNvSpPr>
          <p:nvPr>
            <p:ph type="pic" sz="quarter" idx="12" hasCustomPrompt="1"/>
          </p:nvPr>
        </p:nvSpPr>
        <p:spPr>
          <a:xfrm>
            <a:off x="6300788" y="0"/>
            <a:ext cx="9956800" cy="9144000"/>
          </a:xfrm>
          <a:prstGeom prst="rect">
            <a:avLst/>
          </a:prstGeom>
          <a:solidFill>
            <a:schemeClr val="tx2">
              <a:lumMod val="20000"/>
              <a:lumOff val="80000"/>
            </a:schemeClr>
          </a:solidFill>
        </p:spPr>
        <p:txBody>
          <a:bodyPr anchor="ctr"/>
          <a:lstStyle>
            <a:lvl1pPr marL="0" indent="0" algn="ctr">
              <a:buNone/>
              <a:defRPr sz="2400" b="0" i="0">
                <a:latin typeface="Arial" panose="020B0604020202020204" pitchFamily="34" charset="0"/>
                <a:cs typeface="Arial" panose="020B0604020202020204" pitchFamily="34" charset="0"/>
              </a:defRPr>
            </a:lvl1pPr>
          </a:lstStyle>
          <a:p>
            <a:r>
              <a:rPr lang="en-US" dirty="0"/>
              <a:t>Insert Image</a:t>
            </a:r>
          </a:p>
        </p:txBody>
      </p:sp>
      <p:sp>
        <p:nvSpPr>
          <p:cNvPr id="3" name="Text Placeholder 2">
            <a:extLst>
              <a:ext uri="{FF2B5EF4-FFF2-40B4-BE49-F238E27FC236}">
                <a16:creationId xmlns:a16="http://schemas.microsoft.com/office/drawing/2014/main" id="{F2D7215B-820C-6E44-8A9F-D6291B478706}"/>
              </a:ext>
            </a:extLst>
          </p:cNvPr>
          <p:cNvSpPr>
            <a:spLocks noGrp="1"/>
          </p:cNvSpPr>
          <p:nvPr>
            <p:ph type="body" sz="quarter" idx="13"/>
          </p:nvPr>
        </p:nvSpPr>
        <p:spPr>
          <a:xfrm>
            <a:off x="827777" y="5966479"/>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5" name="Straight Connector 4">
            <a:extLst>
              <a:ext uri="{FF2B5EF4-FFF2-40B4-BE49-F238E27FC236}">
                <a16:creationId xmlns:a16="http://schemas.microsoft.com/office/drawing/2014/main" id="{FD3D9E17-4B53-F846-B65B-B7CF493F618C}"/>
              </a:ext>
            </a:extLst>
          </p:cNvPr>
          <p:cNvCxnSpPr/>
          <p:nvPr userDrawn="1"/>
        </p:nvCxnSpPr>
        <p:spPr>
          <a:xfrm>
            <a:off x="834521" y="6365767"/>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40DD3E2F-3C68-6E49-AFC7-DD7A0AEAEFD7}"/>
              </a:ext>
            </a:extLst>
          </p:cNvPr>
          <p:cNvSpPr>
            <a:spLocks noGrp="1"/>
          </p:cNvSpPr>
          <p:nvPr>
            <p:ph type="body" sz="quarter" idx="14"/>
          </p:nvPr>
        </p:nvSpPr>
        <p:spPr>
          <a:xfrm>
            <a:off x="834521" y="6399314"/>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13" name="Straight Connector 12">
            <a:extLst>
              <a:ext uri="{FF2B5EF4-FFF2-40B4-BE49-F238E27FC236}">
                <a16:creationId xmlns:a16="http://schemas.microsoft.com/office/drawing/2014/main" id="{F1808635-F286-CA43-839D-94E81700AA8C}"/>
              </a:ext>
            </a:extLst>
          </p:cNvPr>
          <p:cNvCxnSpPr/>
          <p:nvPr userDrawn="1"/>
        </p:nvCxnSpPr>
        <p:spPr>
          <a:xfrm>
            <a:off x="841265" y="6798602"/>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B0D147-4C6D-F645-AC5F-08865134992E}"/>
              </a:ext>
            </a:extLst>
          </p:cNvPr>
          <p:cNvSpPr>
            <a:spLocks noGrp="1"/>
          </p:cNvSpPr>
          <p:nvPr>
            <p:ph type="body" sz="quarter" idx="15"/>
          </p:nvPr>
        </p:nvSpPr>
        <p:spPr>
          <a:xfrm>
            <a:off x="841265" y="6832148"/>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Tree>
    <p:extLst>
      <p:ext uri="{BB962C8B-B14F-4D97-AF65-F5344CB8AC3E}">
        <p14:creationId xmlns:p14="http://schemas.microsoft.com/office/powerpoint/2010/main" val="417687509"/>
      </p:ext>
    </p:extLst>
  </p:cSld>
  <p:clrMapOvr>
    <a:masterClrMapping/>
  </p:clrMapOvr>
  <p:extLst>
    <p:ext uri="{DCECCB84-F9BA-43D5-87BE-67443E8EF086}">
      <p15:sldGuideLst xmlns:p15="http://schemas.microsoft.com/office/powerpoint/2012/main">
        <p15:guide id="1" orient="horz" pos="2880">
          <p15:clr>
            <a:srgbClr val="FBAE40"/>
          </p15:clr>
        </p15:guide>
        <p15:guide id="2" pos="3969">
          <p15:clr>
            <a:srgbClr val="FBAE40"/>
          </p15:clr>
        </p15:guide>
        <p15:guide id="3" pos="521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eneral w/ Image and 4 Points">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5151931"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1" y="3200300"/>
            <a:ext cx="5152621" cy="2361120"/>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Curabitur</a:t>
            </a:r>
            <a:r>
              <a:rPr lang="en-US" dirty="0"/>
              <a:t> </a:t>
            </a:r>
            <a:r>
              <a:rPr lang="en-US" dirty="0" err="1"/>
              <a:t>blandit</a:t>
            </a:r>
            <a:r>
              <a:rPr lang="en-US" dirty="0"/>
              <a:t> </a:t>
            </a:r>
            <a:r>
              <a:rPr lang="en-US" dirty="0" err="1"/>
              <a:t>te</a:t>
            </a:r>
            <a:r>
              <a:rPr lang="en-US" dirty="0"/>
              <a:t>.</a:t>
            </a:r>
          </a:p>
        </p:txBody>
      </p:sp>
      <p:sp>
        <p:nvSpPr>
          <p:cNvPr id="6" name="TextBox 5">
            <a:extLst>
              <a:ext uri="{FF2B5EF4-FFF2-40B4-BE49-F238E27FC236}">
                <a16:creationId xmlns:a16="http://schemas.microsoft.com/office/drawing/2014/main" id="{FBA1D1F2-786C-4446-9FAB-42685B7DA465}"/>
              </a:ext>
            </a:extLst>
          </p:cNvPr>
          <p:cNvSpPr txBox="1"/>
          <p:nvPr userDrawn="1"/>
        </p:nvSpPr>
        <p:spPr>
          <a:xfrm>
            <a:off x="11787080"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0F72C29F-7421-BD44-A3C3-9DF7EC8E76C9}"/>
              </a:ext>
            </a:extLst>
          </p:cNvPr>
          <p:cNvSpPr>
            <a:spLocks noGrp="1"/>
          </p:cNvSpPr>
          <p:nvPr>
            <p:ph type="pic" sz="quarter" idx="12" hasCustomPrompt="1"/>
          </p:nvPr>
        </p:nvSpPr>
        <p:spPr>
          <a:xfrm>
            <a:off x="6300788" y="0"/>
            <a:ext cx="9956800" cy="9144000"/>
          </a:xfrm>
          <a:prstGeom prst="rect">
            <a:avLst/>
          </a:prstGeom>
          <a:solidFill>
            <a:schemeClr val="tx2">
              <a:lumMod val="20000"/>
              <a:lumOff val="80000"/>
            </a:schemeClr>
          </a:solidFill>
        </p:spPr>
        <p:txBody>
          <a:bodyPr anchor="ctr"/>
          <a:lstStyle>
            <a:lvl1pPr marL="0" indent="0" algn="ctr">
              <a:buNone/>
              <a:defRPr sz="2400" b="0" i="0">
                <a:latin typeface="Arial" panose="020B0604020202020204" pitchFamily="34" charset="0"/>
                <a:cs typeface="Arial" panose="020B0604020202020204" pitchFamily="34" charset="0"/>
              </a:defRPr>
            </a:lvl1pPr>
          </a:lstStyle>
          <a:p>
            <a:r>
              <a:rPr lang="en-US" dirty="0"/>
              <a:t>Insert Image</a:t>
            </a:r>
          </a:p>
        </p:txBody>
      </p:sp>
      <p:sp>
        <p:nvSpPr>
          <p:cNvPr id="3" name="Text Placeholder 2">
            <a:extLst>
              <a:ext uri="{FF2B5EF4-FFF2-40B4-BE49-F238E27FC236}">
                <a16:creationId xmlns:a16="http://schemas.microsoft.com/office/drawing/2014/main" id="{F2D7215B-820C-6E44-8A9F-D6291B478706}"/>
              </a:ext>
            </a:extLst>
          </p:cNvPr>
          <p:cNvSpPr>
            <a:spLocks noGrp="1"/>
          </p:cNvSpPr>
          <p:nvPr>
            <p:ph type="body" sz="quarter" idx="13"/>
          </p:nvPr>
        </p:nvSpPr>
        <p:spPr>
          <a:xfrm>
            <a:off x="827777" y="5966479"/>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5" name="Straight Connector 4">
            <a:extLst>
              <a:ext uri="{FF2B5EF4-FFF2-40B4-BE49-F238E27FC236}">
                <a16:creationId xmlns:a16="http://schemas.microsoft.com/office/drawing/2014/main" id="{FD3D9E17-4B53-F846-B65B-B7CF493F618C}"/>
              </a:ext>
            </a:extLst>
          </p:cNvPr>
          <p:cNvCxnSpPr/>
          <p:nvPr userDrawn="1"/>
        </p:nvCxnSpPr>
        <p:spPr>
          <a:xfrm>
            <a:off x="834521" y="6365767"/>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40DD3E2F-3C68-6E49-AFC7-DD7A0AEAEFD7}"/>
              </a:ext>
            </a:extLst>
          </p:cNvPr>
          <p:cNvSpPr>
            <a:spLocks noGrp="1"/>
          </p:cNvSpPr>
          <p:nvPr>
            <p:ph type="body" sz="quarter" idx="14"/>
          </p:nvPr>
        </p:nvSpPr>
        <p:spPr>
          <a:xfrm>
            <a:off x="834521" y="6399314"/>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13" name="Straight Connector 12">
            <a:extLst>
              <a:ext uri="{FF2B5EF4-FFF2-40B4-BE49-F238E27FC236}">
                <a16:creationId xmlns:a16="http://schemas.microsoft.com/office/drawing/2014/main" id="{F1808635-F286-CA43-839D-94E81700AA8C}"/>
              </a:ext>
            </a:extLst>
          </p:cNvPr>
          <p:cNvCxnSpPr/>
          <p:nvPr userDrawn="1"/>
        </p:nvCxnSpPr>
        <p:spPr>
          <a:xfrm>
            <a:off x="841265" y="6798602"/>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B0D147-4C6D-F645-AC5F-08865134992E}"/>
              </a:ext>
            </a:extLst>
          </p:cNvPr>
          <p:cNvSpPr>
            <a:spLocks noGrp="1"/>
          </p:cNvSpPr>
          <p:nvPr>
            <p:ph type="body" sz="quarter" idx="15"/>
          </p:nvPr>
        </p:nvSpPr>
        <p:spPr>
          <a:xfrm>
            <a:off x="841265" y="6832148"/>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15" name="Straight Connector 14">
            <a:extLst>
              <a:ext uri="{FF2B5EF4-FFF2-40B4-BE49-F238E27FC236}">
                <a16:creationId xmlns:a16="http://schemas.microsoft.com/office/drawing/2014/main" id="{F57C390A-3134-1040-A902-82ECADDCE7DD}"/>
              </a:ext>
            </a:extLst>
          </p:cNvPr>
          <p:cNvCxnSpPr/>
          <p:nvPr userDrawn="1"/>
        </p:nvCxnSpPr>
        <p:spPr>
          <a:xfrm>
            <a:off x="848009" y="7231436"/>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F467C3DF-05BD-1643-BE72-0F7BBB3E52B7}"/>
              </a:ext>
            </a:extLst>
          </p:cNvPr>
          <p:cNvSpPr>
            <a:spLocks noGrp="1"/>
          </p:cNvSpPr>
          <p:nvPr>
            <p:ph type="body" sz="quarter" idx="16"/>
          </p:nvPr>
        </p:nvSpPr>
        <p:spPr>
          <a:xfrm>
            <a:off x="834521" y="7264981"/>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Tree>
    <p:extLst>
      <p:ext uri="{BB962C8B-B14F-4D97-AF65-F5344CB8AC3E}">
        <p14:creationId xmlns:p14="http://schemas.microsoft.com/office/powerpoint/2010/main" val="861910898"/>
      </p:ext>
    </p:extLst>
  </p:cSld>
  <p:clrMapOvr>
    <a:masterClrMapping/>
  </p:clrMapOvr>
  <p:extLst>
    <p:ext uri="{DCECCB84-F9BA-43D5-87BE-67443E8EF086}">
      <p15:sldGuideLst xmlns:p15="http://schemas.microsoft.com/office/powerpoint/2012/main">
        <p15:guide id="1" orient="horz" pos="2880">
          <p15:clr>
            <a:srgbClr val="FBAE40"/>
          </p15:clr>
        </p15:guide>
        <p15:guide id="2" pos="3969">
          <p15:clr>
            <a:srgbClr val="FBAE40"/>
          </p15:clr>
        </p15:guide>
        <p15:guide id="3" pos="521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 Brink's Complete (Dominican Republic)">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pic>
        <p:nvPicPr>
          <p:cNvPr id="3" name="Picture 2" descr="A close up of a hillside next to a body of water&#10;&#10;Description automatically generated">
            <a:extLst>
              <a:ext uri="{FF2B5EF4-FFF2-40B4-BE49-F238E27FC236}">
                <a16:creationId xmlns:a16="http://schemas.microsoft.com/office/drawing/2014/main" id="{229281C8-B0F6-DD41-AF4E-3895AF28AA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6257587" cy="9144001"/>
          </a:xfrm>
          <a:prstGeom prst="rect">
            <a:avLst/>
          </a:prstGeom>
        </p:spPr>
      </p:pic>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3260106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eneral w/ Image and 5 Points">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5151931"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1" y="3200300"/>
            <a:ext cx="5152621" cy="2361120"/>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Curabitur</a:t>
            </a:r>
            <a:r>
              <a:rPr lang="en-US" dirty="0"/>
              <a:t> </a:t>
            </a:r>
            <a:r>
              <a:rPr lang="en-US" dirty="0" err="1"/>
              <a:t>blandit</a:t>
            </a:r>
            <a:r>
              <a:rPr lang="en-US" dirty="0"/>
              <a:t> </a:t>
            </a:r>
            <a:r>
              <a:rPr lang="en-US" dirty="0" err="1"/>
              <a:t>te</a:t>
            </a:r>
            <a:r>
              <a:rPr lang="en-US" dirty="0"/>
              <a:t>.</a:t>
            </a:r>
          </a:p>
        </p:txBody>
      </p:sp>
      <p:sp>
        <p:nvSpPr>
          <p:cNvPr id="6" name="TextBox 5">
            <a:extLst>
              <a:ext uri="{FF2B5EF4-FFF2-40B4-BE49-F238E27FC236}">
                <a16:creationId xmlns:a16="http://schemas.microsoft.com/office/drawing/2014/main" id="{FBA1D1F2-786C-4446-9FAB-42685B7DA465}"/>
              </a:ext>
            </a:extLst>
          </p:cNvPr>
          <p:cNvSpPr txBox="1"/>
          <p:nvPr userDrawn="1"/>
        </p:nvSpPr>
        <p:spPr>
          <a:xfrm>
            <a:off x="11787080"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0F72C29F-7421-BD44-A3C3-9DF7EC8E76C9}"/>
              </a:ext>
            </a:extLst>
          </p:cNvPr>
          <p:cNvSpPr>
            <a:spLocks noGrp="1"/>
          </p:cNvSpPr>
          <p:nvPr>
            <p:ph type="pic" sz="quarter" idx="12" hasCustomPrompt="1"/>
          </p:nvPr>
        </p:nvSpPr>
        <p:spPr>
          <a:xfrm>
            <a:off x="6300788" y="0"/>
            <a:ext cx="9956800" cy="9144000"/>
          </a:xfrm>
          <a:prstGeom prst="rect">
            <a:avLst/>
          </a:prstGeom>
          <a:solidFill>
            <a:schemeClr val="tx2">
              <a:lumMod val="20000"/>
              <a:lumOff val="80000"/>
            </a:schemeClr>
          </a:solidFill>
        </p:spPr>
        <p:txBody>
          <a:bodyPr anchor="ctr"/>
          <a:lstStyle>
            <a:lvl1pPr marL="0" indent="0" algn="ctr">
              <a:buNone/>
              <a:defRPr sz="2400" b="0" i="0">
                <a:latin typeface="Arial" panose="020B0604020202020204" pitchFamily="34" charset="0"/>
                <a:cs typeface="Arial" panose="020B0604020202020204" pitchFamily="34" charset="0"/>
              </a:defRPr>
            </a:lvl1pPr>
          </a:lstStyle>
          <a:p>
            <a:r>
              <a:rPr lang="en-US" dirty="0"/>
              <a:t>Insert Image</a:t>
            </a:r>
          </a:p>
        </p:txBody>
      </p:sp>
      <p:sp>
        <p:nvSpPr>
          <p:cNvPr id="3" name="Text Placeholder 2">
            <a:extLst>
              <a:ext uri="{FF2B5EF4-FFF2-40B4-BE49-F238E27FC236}">
                <a16:creationId xmlns:a16="http://schemas.microsoft.com/office/drawing/2014/main" id="{F2D7215B-820C-6E44-8A9F-D6291B478706}"/>
              </a:ext>
            </a:extLst>
          </p:cNvPr>
          <p:cNvSpPr>
            <a:spLocks noGrp="1"/>
          </p:cNvSpPr>
          <p:nvPr>
            <p:ph type="body" sz="quarter" idx="13"/>
          </p:nvPr>
        </p:nvSpPr>
        <p:spPr>
          <a:xfrm>
            <a:off x="827777" y="5966479"/>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5" name="Straight Connector 4">
            <a:extLst>
              <a:ext uri="{FF2B5EF4-FFF2-40B4-BE49-F238E27FC236}">
                <a16:creationId xmlns:a16="http://schemas.microsoft.com/office/drawing/2014/main" id="{FD3D9E17-4B53-F846-B65B-B7CF493F618C}"/>
              </a:ext>
            </a:extLst>
          </p:cNvPr>
          <p:cNvCxnSpPr/>
          <p:nvPr userDrawn="1"/>
        </p:nvCxnSpPr>
        <p:spPr>
          <a:xfrm>
            <a:off x="834521" y="6365767"/>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40DD3E2F-3C68-6E49-AFC7-DD7A0AEAEFD7}"/>
              </a:ext>
            </a:extLst>
          </p:cNvPr>
          <p:cNvSpPr>
            <a:spLocks noGrp="1"/>
          </p:cNvSpPr>
          <p:nvPr>
            <p:ph type="body" sz="quarter" idx="14"/>
          </p:nvPr>
        </p:nvSpPr>
        <p:spPr>
          <a:xfrm>
            <a:off x="834521" y="6399314"/>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13" name="Straight Connector 12">
            <a:extLst>
              <a:ext uri="{FF2B5EF4-FFF2-40B4-BE49-F238E27FC236}">
                <a16:creationId xmlns:a16="http://schemas.microsoft.com/office/drawing/2014/main" id="{F1808635-F286-CA43-839D-94E81700AA8C}"/>
              </a:ext>
            </a:extLst>
          </p:cNvPr>
          <p:cNvCxnSpPr/>
          <p:nvPr userDrawn="1"/>
        </p:nvCxnSpPr>
        <p:spPr>
          <a:xfrm>
            <a:off x="841265" y="6798602"/>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B0D147-4C6D-F645-AC5F-08865134992E}"/>
              </a:ext>
            </a:extLst>
          </p:cNvPr>
          <p:cNvSpPr>
            <a:spLocks noGrp="1"/>
          </p:cNvSpPr>
          <p:nvPr>
            <p:ph type="body" sz="quarter" idx="15"/>
          </p:nvPr>
        </p:nvSpPr>
        <p:spPr>
          <a:xfrm>
            <a:off x="841265" y="6832148"/>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15" name="Straight Connector 14">
            <a:extLst>
              <a:ext uri="{FF2B5EF4-FFF2-40B4-BE49-F238E27FC236}">
                <a16:creationId xmlns:a16="http://schemas.microsoft.com/office/drawing/2014/main" id="{F57C390A-3134-1040-A902-82ECADDCE7DD}"/>
              </a:ext>
            </a:extLst>
          </p:cNvPr>
          <p:cNvCxnSpPr/>
          <p:nvPr userDrawn="1"/>
        </p:nvCxnSpPr>
        <p:spPr>
          <a:xfrm>
            <a:off x="848009" y="7231436"/>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F467C3DF-05BD-1643-BE72-0F7BBB3E52B7}"/>
              </a:ext>
            </a:extLst>
          </p:cNvPr>
          <p:cNvSpPr>
            <a:spLocks noGrp="1"/>
          </p:cNvSpPr>
          <p:nvPr>
            <p:ph type="body" sz="quarter" idx="16"/>
          </p:nvPr>
        </p:nvSpPr>
        <p:spPr>
          <a:xfrm>
            <a:off x="834521" y="7264981"/>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20" name="Straight Connector 19">
            <a:extLst>
              <a:ext uri="{FF2B5EF4-FFF2-40B4-BE49-F238E27FC236}">
                <a16:creationId xmlns:a16="http://schemas.microsoft.com/office/drawing/2014/main" id="{A8CD10F5-81A4-FD47-925B-42B78E7E7569}"/>
              </a:ext>
            </a:extLst>
          </p:cNvPr>
          <p:cNvCxnSpPr/>
          <p:nvPr userDrawn="1"/>
        </p:nvCxnSpPr>
        <p:spPr>
          <a:xfrm>
            <a:off x="841265" y="7664269"/>
            <a:ext cx="51593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2A8B81B4-936B-FC43-BFE0-8E5D5A15344D}"/>
              </a:ext>
            </a:extLst>
          </p:cNvPr>
          <p:cNvSpPr>
            <a:spLocks noGrp="1"/>
          </p:cNvSpPr>
          <p:nvPr>
            <p:ph type="body" sz="quarter" idx="17"/>
          </p:nvPr>
        </p:nvSpPr>
        <p:spPr>
          <a:xfrm>
            <a:off x="841265" y="7697814"/>
            <a:ext cx="5159366" cy="384048"/>
          </a:xfrm>
          <a:prstGeom prst="rect">
            <a:avLst/>
          </a:prstGeom>
          <a:ln>
            <a:noFill/>
          </a:ln>
        </p:spPr>
        <p:txBody>
          <a:bodyPr anchor="ctr"/>
          <a:lstStyle>
            <a:lvl1pPr marL="0" indent="0">
              <a:buNone/>
              <a:defRPr sz="16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Tree>
    <p:extLst>
      <p:ext uri="{BB962C8B-B14F-4D97-AF65-F5344CB8AC3E}">
        <p14:creationId xmlns:p14="http://schemas.microsoft.com/office/powerpoint/2010/main" val="3585666695"/>
      </p:ext>
    </p:extLst>
  </p:cSld>
  <p:clrMapOvr>
    <a:masterClrMapping/>
  </p:clrMapOvr>
  <p:extLst>
    <p:ext uri="{DCECCB84-F9BA-43D5-87BE-67443E8EF086}">
      <p15:sldGuideLst xmlns:p15="http://schemas.microsoft.com/office/powerpoint/2012/main">
        <p15:guide id="1" orient="horz" pos="2880">
          <p15:clr>
            <a:srgbClr val="FBAE40"/>
          </p15:clr>
        </p15:guide>
        <p15:guide id="2" pos="3969">
          <p15:clr>
            <a:srgbClr val="FBAE40"/>
          </p15:clr>
        </p15:guide>
        <p15:guide id="3" pos="521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eneral w/ Image and 3 Points and Description">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6945192"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1" y="3200300"/>
            <a:ext cx="6945882" cy="1371700"/>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p>
        </p:txBody>
      </p:sp>
      <p:sp>
        <p:nvSpPr>
          <p:cNvPr id="6" name="TextBox 5">
            <a:extLst>
              <a:ext uri="{FF2B5EF4-FFF2-40B4-BE49-F238E27FC236}">
                <a16:creationId xmlns:a16="http://schemas.microsoft.com/office/drawing/2014/main" id="{FBA1D1F2-786C-4446-9FAB-42685B7DA465}"/>
              </a:ext>
            </a:extLst>
          </p:cNvPr>
          <p:cNvSpPr txBox="1"/>
          <p:nvPr userDrawn="1"/>
        </p:nvSpPr>
        <p:spPr>
          <a:xfrm>
            <a:off x="11787080"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0F72C29F-7421-BD44-A3C3-9DF7EC8E76C9}"/>
              </a:ext>
            </a:extLst>
          </p:cNvPr>
          <p:cNvSpPr>
            <a:spLocks noGrp="1"/>
          </p:cNvSpPr>
          <p:nvPr>
            <p:ph type="pic" sz="quarter" idx="12" hasCustomPrompt="1"/>
          </p:nvPr>
        </p:nvSpPr>
        <p:spPr>
          <a:xfrm>
            <a:off x="8281358" y="0"/>
            <a:ext cx="7976230" cy="9144000"/>
          </a:xfrm>
          <a:prstGeom prst="rect">
            <a:avLst/>
          </a:prstGeom>
          <a:solidFill>
            <a:schemeClr val="tx2">
              <a:lumMod val="20000"/>
              <a:lumOff val="80000"/>
            </a:schemeClr>
          </a:solidFill>
        </p:spPr>
        <p:txBody>
          <a:bodyPr anchor="ctr"/>
          <a:lstStyle>
            <a:lvl1pPr marL="0" indent="0" algn="ctr">
              <a:buNone/>
              <a:defRPr sz="2400" b="0" i="0">
                <a:latin typeface="Arial" panose="020B0604020202020204" pitchFamily="34" charset="0"/>
                <a:cs typeface="Arial" panose="020B0604020202020204" pitchFamily="34" charset="0"/>
              </a:defRPr>
            </a:lvl1pPr>
          </a:lstStyle>
          <a:p>
            <a:r>
              <a:rPr lang="en-US" dirty="0"/>
              <a:t>Insert Image</a:t>
            </a:r>
          </a:p>
        </p:txBody>
      </p:sp>
      <p:sp>
        <p:nvSpPr>
          <p:cNvPr id="3" name="Text Placeholder 2">
            <a:extLst>
              <a:ext uri="{FF2B5EF4-FFF2-40B4-BE49-F238E27FC236}">
                <a16:creationId xmlns:a16="http://schemas.microsoft.com/office/drawing/2014/main" id="{F2D7215B-820C-6E44-8A9F-D6291B478706}"/>
              </a:ext>
            </a:extLst>
          </p:cNvPr>
          <p:cNvSpPr>
            <a:spLocks noGrp="1"/>
          </p:cNvSpPr>
          <p:nvPr>
            <p:ph type="body" sz="quarter" idx="13"/>
          </p:nvPr>
        </p:nvSpPr>
        <p:spPr>
          <a:xfrm>
            <a:off x="827776" y="4905314"/>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5" name="Straight Connector 4">
            <a:extLst>
              <a:ext uri="{FF2B5EF4-FFF2-40B4-BE49-F238E27FC236}">
                <a16:creationId xmlns:a16="http://schemas.microsoft.com/office/drawing/2014/main" id="{FD3D9E17-4B53-F846-B65B-B7CF493F618C}"/>
              </a:ext>
            </a:extLst>
          </p:cNvPr>
          <p:cNvCxnSpPr>
            <a:cxnSpLocks/>
          </p:cNvCxnSpPr>
          <p:nvPr userDrawn="1"/>
        </p:nvCxnSpPr>
        <p:spPr>
          <a:xfrm>
            <a:off x="834521" y="5796424"/>
            <a:ext cx="6945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FF343569-FB84-AC49-AF17-614C1B6C2FFE}"/>
              </a:ext>
            </a:extLst>
          </p:cNvPr>
          <p:cNvSpPr>
            <a:spLocks noGrp="1"/>
          </p:cNvSpPr>
          <p:nvPr>
            <p:ph type="body" sz="quarter" idx="16"/>
          </p:nvPr>
        </p:nvSpPr>
        <p:spPr>
          <a:xfrm>
            <a:off x="827155" y="5276860"/>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0" name="Text Placeholder 2">
            <a:extLst>
              <a:ext uri="{FF2B5EF4-FFF2-40B4-BE49-F238E27FC236}">
                <a16:creationId xmlns:a16="http://schemas.microsoft.com/office/drawing/2014/main" id="{1D88722F-00FD-FE47-B82D-FD599CC37F66}"/>
              </a:ext>
            </a:extLst>
          </p:cNvPr>
          <p:cNvSpPr>
            <a:spLocks noGrp="1"/>
          </p:cNvSpPr>
          <p:nvPr>
            <p:ph type="body" sz="quarter" idx="17"/>
          </p:nvPr>
        </p:nvSpPr>
        <p:spPr>
          <a:xfrm>
            <a:off x="835142" y="5961336"/>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21" name="Straight Connector 20">
            <a:extLst>
              <a:ext uri="{FF2B5EF4-FFF2-40B4-BE49-F238E27FC236}">
                <a16:creationId xmlns:a16="http://schemas.microsoft.com/office/drawing/2014/main" id="{6A2502A6-47A6-844A-BACB-243D8B9201EA}"/>
              </a:ext>
            </a:extLst>
          </p:cNvPr>
          <p:cNvCxnSpPr>
            <a:cxnSpLocks/>
          </p:cNvCxnSpPr>
          <p:nvPr userDrawn="1"/>
        </p:nvCxnSpPr>
        <p:spPr>
          <a:xfrm>
            <a:off x="841887" y="6852446"/>
            <a:ext cx="6945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5B65C2E1-D571-1C43-91D6-AAE834960921}"/>
              </a:ext>
            </a:extLst>
          </p:cNvPr>
          <p:cNvSpPr>
            <a:spLocks noGrp="1"/>
          </p:cNvSpPr>
          <p:nvPr>
            <p:ph type="body" sz="quarter" idx="18"/>
          </p:nvPr>
        </p:nvSpPr>
        <p:spPr>
          <a:xfrm>
            <a:off x="834521" y="6332882"/>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3" name="Text Placeholder 2">
            <a:extLst>
              <a:ext uri="{FF2B5EF4-FFF2-40B4-BE49-F238E27FC236}">
                <a16:creationId xmlns:a16="http://schemas.microsoft.com/office/drawing/2014/main" id="{8B3F9779-F2A1-5E4D-980C-796F58BFBFAA}"/>
              </a:ext>
            </a:extLst>
          </p:cNvPr>
          <p:cNvSpPr>
            <a:spLocks noGrp="1"/>
          </p:cNvSpPr>
          <p:nvPr>
            <p:ph type="body" sz="quarter" idx="19"/>
          </p:nvPr>
        </p:nvSpPr>
        <p:spPr>
          <a:xfrm>
            <a:off x="834520" y="7013224"/>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5" name="Text Placeholder 2">
            <a:extLst>
              <a:ext uri="{FF2B5EF4-FFF2-40B4-BE49-F238E27FC236}">
                <a16:creationId xmlns:a16="http://schemas.microsoft.com/office/drawing/2014/main" id="{436EF56C-35CC-374B-91F7-46C4968FBD2B}"/>
              </a:ext>
            </a:extLst>
          </p:cNvPr>
          <p:cNvSpPr>
            <a:spLocks noGrp="1"/>
          </p:cNvSpPr>
          <p:nvPr>
            <p:ph type="body" sz="quarter" idx="20"/>
          </p:nvPr>
        </p:nvSpPr>
        <p:spPr>
          <a:xfrm>
            <a:off x="833899" y="7384770"/>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Tree>
    <p:extLst>
      <p:ext uri="{BB962C8B-B14F-4D97-AF65-F5344CB8AC3E}">
        <p14:creationId xmlns:p14="http://schemas.microsoft.com/office/powerpoint/2010/main" val="2798417550"/>
      </p:ext>
    </p:extLst>
  </p:cSld>
  <p:clrMapOvr>
    <a:masterClrMapping/>
  </p:clrMapOvr>
  <p:extLst>
    <p:ext uri="{DCECCB84-F9BA-43D5-87BE-67443E8EF086}">
      <p15:sldGuideLst xmlns:p15="http://schemas.microsoft.com/office/powerpoint/2012/main">
        <p15:guide id="1" orient="horz" pos="2880">
          <p15:clr>
            <a:srgbClr val="FBAE40"/>
          </p15:clr>
        </p15:guide>
        <p15:guide id="2" pos="3969">
          <p15:clr>
            <a:srgbClr val="FBAE40"/>
          </p15:clr>
        </p15:guide>
        <p15:guide id="3" pos="521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eneral w/ Image and 4 Points and Description">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6945192"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1" y="3200300"/>
            <a:ext cx="6945882" cy="863859"/>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p>
        </p:txBody>
      </p:sp>
      <p:sp>
        <p:nvSpPr>
          <p:cNvPr id="6" name="TextBox 5">
            <a:extLst>
              <a:ext uri="{FF2B5EF4-FFF2-40B4-BE49-F238E27FC236}">
                <a16:creationId xmlns:a16="http://schemas.microsoft.com/office/drawing/2014/main" id="{FBA1D1F2-786C-4446-9FAB-42685B7DA465}"/>
              </a:ext>
            </a:extLst>
          </p:cNvPr>
          <p:cNvSpPr txBox="1"/>
          <p:nvPr userDrawn="1"/>
        </p:nvSpPr>
        <p:spPr>
          <a:xfrm>
            <a:off x="11787080"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0F72C29F-7421-BD44-A3C3-9DF7EC8E76C9}"/>
              </a:ext>
            </a:extLst>
          </p:cNvPr>
          <p:cNvSpPr>
            <a:spLocks noGrp="1"/>
          </p:cNvSpPr>
          <p:nvPr>
            <p:ph type="pic" sz="quarter" idx="12" hasCustomPrompt="1"/>
          </p:nvPr>
        </p:nvSpPr>
        <p:spPr>
          <a:xfrm>
            <a:off x="8281358" y="0"/>
            <a:ext cx="7976230" cy="9144000"/>
          </a:xfrm>
          <a:prstGeom prst="rect">
            <a:avLst/>
          </a:prstGeom>
          <a:solidFill>
            <a:schemeClr val="tx2">
              <a:lumMod val="20000"/>
              <a:lumOff val="80000"/>
            </a:schemeClr>
          </a:solidFill>
        </p:spPr>
        <p:txBody>
          <a:bodyPr anchor="ctr"/>
          <a:lstStyle>
            <a:lvl1pPr marL="0" indent="0" algn="ctr">
              <a:buNone/>
              <a:defRPr sz="2400" b="0" i="0">
                <a:latin typeface="Arial" panose="020B0604020202020204" pitchFamily="34" charset="0"/>
                <a:cs typeface="Arial" panose="020B0604020202020204" pitchFamily="34" charset="0"/>
              </a:defRPr>
            </a:lvl1pPr>
          </a:lstStyle>
          <a:p>
            <a:r>
              <a:rPr lang="en-US" dirty="0"/>
              <a:t>Insert Image</a:t>
            </a:r>
          </a:p>
        </p:txBody>
      </p:sp>
      <p:sp>
        <p:nvSpPr>
          <p:cNvPr id="3" name="Text Placeholder 2">
            <a:extLst>
              <a:ext uri="{FF2B5EF4-FFF2-40B4-BE49-F238E27FC236}">
                <a16:creationId xmlns:a16="http://schemas.microsoft.com/office/drawing/2014/main" id="{F2D7215B-820C-6E44-8A9F-D6291B478706}"/>
              </a:ext>
            </a:extLst>
          </p:cNvPr>
          <p:cNvSpPr>
            <a:spLocks noGrp="1"/>
          </p:cNvSpPr>
          <p:nvPr>
            <p:ph type="body" sz="quarter" idx="13"/>
          </p:nvPr>
        </p:nvSpPr>
        <p:spPr>
          <a:xfrm>
            <a:off x="827776" y="4301465"/>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5" name="Straight Connector 4">
            <a:extLst>
              <a:ext uri="{FF2B5EF4-FFF2-40B4-BE49-F238E27FC236}">
                <a16:creationId xmlns:a16="http://schemas.microsoft.com/office/drawing/2014/main" id="{FD3D9E17-4B53-F846-B65B-B7CF493F618C}"/>
              </a:ext>
            </a:extLst>
          </p:cNvPr>
          <p:cNvCxnSpPr>
            <a:cxnSpLocks/>
          </p:cNvCxnSpPr>
          <p:nvPr userDrawn="1"/>
        </p:nvCxnSpPr>
        <p:spPr>
          <a:xfrm>
            <a:off x="834521" y="5192575"/>
            <a:ext cx="6945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FF343569-FB84-AC49-AF17-614C1B6C2FFE}"/>
              </a:ext>
            </a:extLst>
          </p:cNvPr>
          <p:cNvSpPr>
            <a:spLocks noGrp="1"/>
          </p:cNvSpPr>
          <p:nvPr>
            <p:ph type="body" sz="quarter" idx="16"/>
          </p:nvPr>
        </p:nvSpPr>
        <p:spPr>
          <a:xfrm>
            <a:off x="827155" y="4673011"/>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0" name="Text Placeholder 2">
            <a:extLst>
              <a:ext uri="{FF2B5EF4-FFF2-40B4-BE49-F238E27FC236}">
                <a16:creationId xmlns:a16="http://schemas.microsoft.com/office/drawing/2014/main" id="{1D88722F-00FD-FE47-B82D-FD599CC37F66}"/>
              </a:ext>
            </a:extLst>
          </p:cNvPr>
          <p:cNvSpPr>
            <a:spLocks noGrp="1"/>
          </p:cNvSpPr>
          <p:nvPr>
            <p:ph type="body" sz="quarter" idx="17"/>
          </p:nvPr>
        </p:nvSpPr>
        <p:spPr>
          <a:xfrm>
            <a:off x="835142" y="5357487"/>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21" name="Straight Connector 20">
            <a:extLst>
              <a:ext uri="{FF2B5EF4-FFF2-40B4-BE49-F238E27FC236}">
                <a16:creationId xmlns:a16="http://schemas.microsoft.com/office/drawing/2014/main" id="{6A2502A6-47A6-844A-BACB-243D8B9201EA}"/>
              </a:ext>
            </a:extLst>
          </p:cNvPr>
          <p:cNvCxnSpPr>
            <a:cxnSpLocks/>
          </p:cNvCxnSpPr>
          <p:nvPr userDrawn="1"/>
        </p:nvCxnSpPr>
        <p:spPr>
          <a:xfrm>
            <a:off x="841887" y="6248597"/>
            <a:ext cx="6945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5B65C2E1-D571-1C43-91D6-AAE834960921}"/>
              </a:ext>
            </a:extLst>
          </p:cNvPr>
          <p:cNvSpPr>
            <a:spLocks noGrp="1"/>
          </p:cNvSpPr>
          <p:nvPr>
            <p:ph type="body" sz="quarter" idx="18"/>
          </p:nvPr>
        </p:nvSpPr>
        <p:spPr>
          <a:xfrm>
            <a:off x="834521" y="5729033"/>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3" name="Text Placeholder 2">
            <a:extLst>
              <a:ext uri="{FF2B5EF4-FFF2-40B4-BE49-F238E27FC236}">
                <a16:creationId xmlns:a16="http://schemas.microsoft.com/office/drawing/2014/main" id="{8B3F9779-F2A1-5E4D-980C-796F58BFBFAA}"/>
              </a:ext>
            </a:extLst>
          </p:cNvPr>
          <p:cNvSpPr>
            <a:spLocks noGrp="1"/>
          </p:cNvSpPr>
          <p:nvPr>
            <p:ph type="body" sz="quarter" idx="19"/>
          </p:nvPr>
        </p:nvSpPr>
        <p:spPr>
          <a:xfrm>
            <a:off x="834520" y="6409375"/>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24" name="Straight Connector 23">
            <a:extLst>
              <a:ext uri="{FF2B5EF4-FFF2-40B4-BE49-F238E27FC236}">
                <a16:creationId xmlns:a16="http://schemas.microsoft.com/office/drawing/2014/main" id="{D034C193-A4D5-ED47-B4C9-9451FE26C02E}"/>
              </a:ext>
            </a:extLst>
          </p:cNvPr>
          <p:cNvCxnSpPr>
            <a:cxnSpLocks/>
          </p:cNvCxnSpPr>
          <p:nvPr userDrawn="1"/>
        </p:nvCxnSpPr>
        <p:spPr>
          <a:xfrm>
            <a:off x="841265" y="7300485"/>
            <a:ext cx="6945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436EF56C-35CC-374B-91F7-46C4968FBD2B}"/>
              </a:ext>
            </a:extLst>
          </p:cNvPr>
          <p:cNvSpPr>
            <a:spLocks noGrp="1"/>
          </p:cNvSpPr>
          <p:nvPr>
            <p:ph type="body" sz="quarter" idx="20"/>
          </p:nvPr>
        </p:nvSpPr>
        <p:spPr>
          <a:xfrm>
            <a:off x="833899" y="6780921"/>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6" name="Text Placeholder 2">
            <a:extLst>
              <a:ext uri="{FF2B5EF4-FFF2-40B4-BE49-F238E27FC236}">
                <a16:creationId xmlns:a16="http://schemas.microsoft.com/office/drawing/2014/main" id="{42A3F019-CC82-A144-9A20-90E0F809714A}"/>
              </a:ext>
            </a:extLst>
          </p:cNvPr>
          <p:cNvSpPr>
            <a:spLocks noGrp="1"/>
          </p:cNvSpPr>
          <p:nvPr>
            <p:ph type="body" sz="quarter" idx="21"/>
          </p:nvPr>
        </p:nvSpPr>
        <p:spPr>
          <a:xfrm>
            <a:off x="833898" y="7461263"/>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8" name="Text Placeholder 2">
            <a:extLst>
              <a:ext uri="{FF2B5EF4-FFF2-40B4-BE49-F238E27FC236}">
                <a16:creationId xmlns:a16="http://schemas.microsoft.com/office/drawing/2014/main" id="{77ABB02D-AF7F-0749-B58A-994FB05205D7}"/>
              </a:ext>
            </a:extLst>
          </p:cNvPr>
          <p:cNvSpPr>
            <a:spLocks noGrp="1"/>
          </p:cNvSpPr>
          <p:nvPr>
            <p:ph type="body" sz="quarter" idx="22"/>
          </p:nvPr>
        </p:nvSpPr>
        <p:spPr>
          <a:xfrm>
            <a:off x="833277" y="7832809"/>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Tree>
    <p:extLst>
      <p:ext uri="{BB962C8B-B14F-4D97-AF65-F5344CB8AC3E}">
        <p14:creationId xmlns:p14="http://schemas.microsoft.com/office/powerpoint/2010/main" val="2185829195"/>
      </p:ext>
    </p:extLst>
  </p:cSld>
  <p:clrMapOvr>
    <a:masterClrMapping/>
  </p:clrMapOvr>
  <p:extLst>
    <p:ext uri="{DCECCB84-F9BA-43D5-87BE-67443E8EF086}">
      <p15:sldGuideLst xmlns:p15="http://schemas.microsoft.com/office/powerpoint/2012/main">
        <p15:guide id="1" orient="horz" pos="2880">
          <p15:clr>
            <a:srgbClr val="FBAE40"/>
          </p15:clr>
        </p15:guide>
        <p15:guide id="2" pos="3969">
          <p15:clr>
            <a:srgbClr val="FBAE40"/>
          </p15:clr>
        </p15:guide>
        <p15:guide id="3" pos="521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eneral w/ Image and 5 Points and Description">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291967"/>
            <a:ext cx="6944570"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1" y="2594530"/>
            <a:ext cx="6945882" cy="863859"/>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p>
        </p:txBody>
      </p:sp>
      <p:sp>
        <p:nvSpPr>
          <p:cNvPr id="6" name="TextBox 5">
            <a:extLst>
              <a:ext uri="{FF2B5EF4-FFF2-40B4-BE49-F238E27FC236}">
                <a16:creationId xmlns:a16="http://schemas.microsoft.com/office/drawing/2014/main" id="{FBA1D1F2-786C-4446-9FAB-42685B7DA465}"/>
              </a:ext>
            </a:extLst>
          </p:cNvPr>
          <p:cNvSpPr txBox="1"/>
          <p:nvPr userDrawn="1"/>
        </p:nvSpPr>
        <p:spPr>
          <a:xfrm>
            <a:off x="11787080"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
        <p:nvSpPr>
          <p:cNvPr id="7" name="Picture Placeholder 6">
            <a:extLst>
              <a:ext uri="{FF2B5EF4-FFF2-40B4-BE49-F238E27FC236}">
                <a16:creationId xmlns:a16="http://schemas.microsoft.com/office/drawing/2014/main" id="{0F72C29F-7421-BD44-A3C3-9DF7EC8E76C9}"/>
              </a:ext>
            </a:extLst>
          </p:cNvPr>
          <p:cNvSpPr>
            <a:spLocks noGrp="1"/>
          </p:cNvSpPr>
          <p:nvPr>
            <p:ph type="pic" sz="quarter" idx="12" hasCustomPrompt="1"/>
          </p:nvPr>
        </p:nvSpPr>
        <p:spPr>
          <a:xfrm>
            <a:off x="8281358" y="0"/>
            <a:ext cx="7976230" cy="9144000"/>
          </a:xfrm>
          <a:prstGeom prst="rect">
            <a:avLst/>
          </a:prstGeom>
          <a:solidFill>
            <a:schemeClr val="tx2">
              <a:lumMod val="20000"/>
              <a:lumOff val="80000"/>
            </a:schemeClr>
          </a:solidFill>
        </p:spPr>
        <p:txBody>
          <a:bodyPr anchor="ctr"/>
          <a:lstStyle>
            <a:lvl1pPr marL="0" indent="0" algn="ctr">
              <a:buNone/>
              <a:defRPr sz="2400" b="0" i="0">
                <a:latin typeface="Arial" panose="020B0604020202020204" pitchFamily="34" charset="0"/>
                <a:cs typeface="Arial" panose="020B0604020202020204" pitchFamily="34" charset="0"/>
              </a:defRPr>
            </a:lvl1pPr>
          </a:lstStyle>
          <a:p>
            <a:r>
              <a:rPr lang="en-US" dirty="0"/>
              <a:t>Insert Image</a:t>
            </a:r>
          </a:p>
        </p:txBody>
      </p:sp>
      <p:sp>
        <p:nvSpPr>
          <p:cNvPr id="3" name="Text Placeholder 2">
            <a:extLst>
              <a:ext uri="{FF2B5EF4-FFF2-40B4-BE49-F238E27FC236}">
                <a16:creationId xmlns:a16="http://schemas.microsoft.com/office/drawing/2014/main" id="{F2D7215B-820C-6E44-8A9F-D6291B478706}"/>
              </a:ext>
            </a:extLst>
          </p:cNvPr>
          <p:cNvSpPr>
            <a:spLocks noGrp="1"/>
          </p:cNvSpPr>
          <p:nvPr>
            <p:ph type="body" sz="quarter" idx="13"/>
          </p:nvPr>
        </p:nvSpPr>
        <p:spPr>
          <a:xfrm>
            <a:off x="827776" y="3671748"/>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5" name="Straight Connector 4">
            <a:extLst>
              <a:ext uri="{FF2B5EF4-FFF2-40B4-BE49-F238E27FC236}">
                <a16:creationId xmlns:a16="http://schemas.microsoft.com/office/drawing/2014/main" id="{FD3D9E17-4B53-F846-B65B-B7CF493F618C}"/>
              </a:ext>
            </a:extLst>
          </p:cNvPr>
          <p:cNvCxnSpPr>
            <a:cxnSpLocks/>
          </p:cNvCxnSpPr>
          <p:nvPr userDrawn="1"/>
        </p:nvCxnSpPr>
        <p:spPr>
          <a:xfrm>
            <a:off x="834521" y="4562858"/>
            <a:ext cx="6945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FF343569-FB84-AC49-AF17-614C1B6C2FFE}"/>
              </a:ext>
            </a:extLst>
          </p:cNvPr>
          <p:cNvSpPr>
            <a:spLocks noGrp="1"/>
          </p:cNvSpPr>
          <p:nvPr>
            <p:ph type="body" sz="quarter" idx="16"/>
          </p:nvPr>
        </p:nvSpPr>
        <p:spPr>
          <a:xfrm>
            <a:off x="827155" y="4043294"/>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0" name="Text Placeholder 2">
            <a:extLst>
              <a:ext uri="{FF2B5EF4-FFF2-40B4-BE49-F238E27FC236}">
                <a16:creationId xmlns:a16="http://schemas.microsoft.com/office/drawing/2014/main" id="{1D88722F-00FD-FE47-B82D-FD599CC37F66}"/>
              </a:ext>
            </a:extLst>
          </p:cNvPr>
          <p:cNvSpPr>
            <a:spLocks noGrp="1"/>
          </p:cNvSpPr>
          <p:nvPr>
            <p:ph type="body" sz="quarter" idx="17"/>
          </p:nvPr>
        </p:nvSpPr>
        <p:spPr>
          <a:xfrm>
            <a:off x="835142" y="4727770"/>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21" name="Straight Connector 20">
            <a:extLst>
              <a:ext uri="{FF2B5EF4-FFF2-40B4-BE49-F238E27FC236}">
                <a16:creationId xmlns:a16="http://schemas.microsoft.com/office/drawing/2014/main" id="{6A2502A6-47A6-844A-BACB-243D8B9201EA}"/>
              </a:ext>
            </a:extLst>
          </p:cNvPr>
          <p:cNvCxnSpPr>
            <a:cxnSpLocks/>
          </p:cNvCxnSpPr>
          <p:nvPr userDrawn="1"/>
        </p:nvCxnSpPr>
        <p:spPr>
          <a:xfrm>
            <a:off x="841887" y="5618880"/>
            <a:ext cx="6945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5B65C2E1-D571-1C43-91D6-AAE834960921}"/>
              </a:ext>
            </a:extLst>
          </p:cNvPr>
          <p:cNvSpPr>
            <a:spLocks noGrp="1"/>
          </p:cNvSpPr>
          <p:nvPr>
            <p:ph type="body" sz="quarter" idx="18"/>
          </p:nvPr>
        </p:nvSpPr>
        <p:spPr>
          <a:xfrm>
            <a:off x="834521" y="5099316"/>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3" name="Text Placeholder 2">
            <a:extLst>
              <a:ext uri="{FF2B5EF4-FFF2-40B4-BE49-F238E27FC236}">
                <a16:creationId xmlns:a16="http://schemas.microsoft.com/office/drawing/2014/main" id="{8B3F9779-F2A1-5E4D-980C-796F58BFBFAA}"/>
              </a:ext>
            </a:extLst>
          </p:cNvPr>
          <p:cNvSpPr>
            <a:spLocks noGrp="1"/>
          </p:cNvSpPr>
          <p:nvPr>
            <p:ph type="body" sz="quarter" idx="19"/>
          </p:nvPr>
        </p:nvSpPr>
        <p:spPr>
          <a:xfrm>
            <a:off x="834520" y="5779658"/>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24" name="Straight Connector 23">
            <a:extLst>
              <a:ext uri="{FF2B5EF4-FFF2-40B4-BE49-F238E27FC236}">
                <a16:creationId xmlns:a16="http://schemas.microsoft.com/office/drawing/2014/main" id="{D034C193-A4D5-ED47-B4C9-9451FE26C02E}"/>
              </a:ext>
            </a:extLst>
          </p:cNvPr>
          <p:cNvCxnSpPr>
            <a:cxnSpLocks/>
          </p:cNvCxnSpPr>
          <p:nvPr userDrawn="1"/>
        </p:nvCxnSpPr>
        <p:spPr>
          <a:xfrm>
            <a:off x="841265" y="6670768"/>
            <a:ext cx="6945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436EF56C-35CC-374B-91F7-46C4968FBD2B}"/>
              </a:ext>
            </a:extLst>
          </p:cNvPr>
          <p:cNvSpPr>
            <a:spLocks noGrp="1"/>
          </p:cNvSpPr>
          <p:nvPr>
            <p:ph type="body" sz="quarter" idx="20"/>
          </p:nvPr>
        </p:nvSpPr>
        <p:spPr>
          <a:xfrm>
            <a:off x="833899" y="6151204"/>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6" name="Text Placeholder 2">
            <a:extLst>
              <a:ext uri="{FF2B5EF4-FFF2-40B4-BE49-F238E27FC236}">
                <a16:creationId xmlns:a16="http://schemas.microsoft.com/office/drawing/2014/main" id="{42A3F019-CC82-A144-9A20-90E0F809714A}"/>
              </a:ext>
            </a:extLst>
          </p:cNvPr>
          <p:cNvSpPr>
            <a:spLocks noGrp="1"/>
          </p:cNvSpPr>
          <p:nvPr>
            <p:ph type="body" sz="quarter" idx="21"/>
          </p:nvPr>
        </p:nvSpPr>
        <p:spPr>
          <a:xfrm>
            <a:off x="833898" y="6831546"/>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27" name="Straight Connector 26">
            <a:extLst>
              <a:ext uri="{FF2B5EF4-FFF2-40B4-BE49-F238E27FC236}">
                <a16:creationId xmlns:a16="http://schemas.microsoft.com/office/drawing/2014/main" id="{E1C07EEF-09B1-864D-9E3C-3BF152132A15}"/>
              </a:ext>
            </a:extLst>
          </p:cNvPr>
          <p:cNvCxnSpPr>
            <a:cxnSpLocks/>
          </p:cNvCxnSpPr>
          <p:nvPr userDrawn="1"/>
        </p:nvCxnSpPr>
        <p:spPr>
          <a:xfrm>
            <a:off x="840643" y="7722656"/>
            <a:ext cx="6945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77ABB02D-AF7F-0749-B58A-994FB05205D7}"/>
              </a:ext>
            </a:extLst>
          </p:cNvPr>
          <p:cNvSpPr>
            <a:spLocks noGrp="1"/>
          </p:cNvSpPr>
          <p:nvPr>
            <p:ph type="body" sz="quarter" idx="22"/>
          </p:nvPr>
        </p:nvSpPr>
        <p:spPr>
          <a:xfrm>
            <a:off x="833277" y="7203092"/>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
        <p:nvSpPr>
          <p:cNvPr id="29" name="Text Placeholder 2">
            <a:extLst>
              <a:ext uri="{FF2B5EF4-FFF2-40B4-BE49-F238E27FC236}">
                <a16:creationId xmlns:a16="http://schemas.microsoft.com/office/drawing/2014/main" id="{D97C842B-90B9-6D4B-9C86-177D9906F8CC}"/>
              </a:ext>
            </a:extLst>
          </p:cNvPr>
          <p:cNvSpPr>
            <a:spLocks noGrp="1"/>
          </p:cNvSpPr>
          <p:nvPr>
            <p:ph type="body" sz="quarter" idx="23"/>
          </p:nvPr>
        </p:nvSpPr>
        <p:spPr>
          <a:xfrm>
            <a:off x="827154" y="7883454"/>
            <a:ext cx="6953249" cy="371511"/>
          </a:xfrm>
          <a:prstGeom prst="rect">
            <a:avLst/>
          </a:prstGeom>
          <a:ln>
            <a:noFill/>
          </a:ln>
        </p:spPr>
        <p:txBody>
          <a:bodyPr anchor="ctr"/>
          <a:lstStyle>
            <a:lvl1pPr marL="0" indent="0">
              <a:buNone/>
              <a:defRPr sz="1600" b="1" i="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cxnSp>
        <p:nvCxnSpPr>
          <p:cNvPr id="30" name="Straight Connector 29">
            <a:extLst>
              <a:ext uri="{FF2B5EF4-FFF2-40B4-BE49-F238E27FC236}">
                <a16:creationId xmlns:a16="http://schemas.microsoft.com/office/drawing/2014/main" id="{9BC2E8CE-AC19-DF4F-B137-192488C03BDD}"/>
              </a:ext>
            </a:extLst>
          </p:cNvPr>
          <p:cNvCxnSpPr>
            <a:cxnSpLocks/>
          </p:cNvCxnSpPr>
          <p:nvPr userDrawn="1"/>
        </p:nvCxnSpPr>
        <p:spPr>
          <a:xfrm>
            <a:off x="833899" y="9188633"/>
            <a:ext cx="6945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4F942411-39B6-6245-B07D-1CDF0E3549CE}"/>
              </a:ext>
            </a:extLst>
          </p:cNvPr>
          <p:cNvSpPr>
            <a:spLocks noGrp="1"/>
          </p:cNvSpPr>
          <p:nvPr>
            <p:ph type="body" sz="quarter" idx="24"/>
          </p:nvPr>
        </p:nvSpPr>
        <p:spPr>
          <a:xfrm>
            <a:off x="826533" y="8255000"/>
            <a:ext cx="6953248" cy="371496"/>
          </a:xfrm>
          <a:prstGeom prst="rect">
            <a:avLst/>
          </a:prstGeom>
          <a:ln>
            <a:noFill/>
          </a:ln>
        </p:spPr>
        <p:txBody>
          <a:bodyPr anchor="ctr"/>
          <a:lstStyle>
            <a:lvl1pPr marL="0" indent="0">
              <a:buNone/>
              <a:defRPr sz="1400" baseline="0">
                <a:latin typeface="Arial" panose="020B0604020202020204" pitchFamily="34" charset="0"/>
                <a:cs typeface="Arial" panose="020B0604020202020204" pitchFamily="34" charset="0"/>
              </a:defRPr>
            </a:lvl1pPr>
            <a:lvl2pPr marL="609585" indent="0">
              <a:buNone/>
              <a:defRPr>
                <a:latin typeface="Montserrat" pitchFamily="2" charset="77"/>
              </a:defRPr>
            </a:lvl2pPr>
            <a:lvl3pPr marL="1219170" indent="0">
              <a:buNone/>
              <a:defRPr>
                <a:latin typeface="Montserrat" pitchFamily="2" charset="77"/>
              </a:defRPr>
            </a:lvl3pPr>
            <a:lvl4pPr marL="1828755" indent="0">
              <a:buNone/>
              <a:defRPr>
                <a:latin typeface="Montserrat" pitchFamily="2" charset="77"/>
              </a:defRPr>
            </a:lvl4pPr>
            <a:lvl5pPr marL="2438339" indent="0">
              <a:buNone/>
              <a:defRPr>
                <a:latin typeface="Montserrat" pitchFamily="2" charset="77"/>
              </a:defRPr>
            </a:lvl5pPr>
          </a:lstStyle>
          <a:p>
            <a:pPr lvl="0"/>
            <a:endParaRPr lang="en-US" dirty="0"/>
          </a:p>
        </p:txBody>
      </p:sp>
    </p:spTree>
    <p:extLst>
      <p:ext uri="{BB962C8B-B14F-4D97-AF65-F5344CB8AC3E}">
        <p14:creationId xmlns:p14="http://schemas.microsoft.com/office/powerpoint/2010/main" val="2405096925"/>
      </p:ext>
    </p:extLst>
  </p:cSld>
  <p:clrMapOvr>
    <a:masterClrMapping/>
  </p:clrMapOvr>
  <p:extLst>
    <p:ext uri="{DCECCB84-F9BA-43D5-87BE-67443E8EF086}">
      <p15:sldGuideLst xmlns:p15="http://schemas.microsoft.com/office/powerpoint/2012/main">
        <p15:guide id="1" orient="horz" pos="2880">
          <p15:clr>
            <a:srgbClr val="FBAE40"/>
          </p15:clr>
        </p15:guide>
        <p15:guide id="2" pos="3969">
          <p15:clr>
            <a:srgbClr val="FBAE40"/>
          </p15:clr>
        </p15:guide>
        <p15:guide id="3" pos="521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pact Slide w/ Image">
    <p:spTree>
      <p:nvGrpSpPr>
        <p:cNvPr id="1" name=""/>
        <p:cNvGrpSpPr/>
        <p:nvPr/>
      </p:nvGrpSpPr>
      <p:grpSpPr>
        <a:xfrm>
          <a:off x="0" y="0"/>
          <a:ext cx="0" cy="0"/>
          <a:chOff x="0" y="0"/>
          <a:chExt cx="0" cy="0"/>
        </a:xfrm>
      </p:grpSpPr>
      <p:pic>
        <p:nvPicPr>
          <p:cNvPr id="3" name="Picture 2" descr="A picture containing indoor, cabinet, white, kitchen&#10;&#10;Description automatically generated">
            <a:extLst>
              <a:ext uri="{FF2B5EF4-FFF2-40B4-BE49-F238E27FC236}">
                <a16:creationId xmlns:a16="http://schemas.microsoft.com/office/drawing/2014/main" id="{4CC212FF-AEFB-8648-B3C8-68304829F0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6257588" cy="9144001"/>
          </a:xfrm>
          <a:prstGeom prst="rect">
            <a:avLst/>
          </a:prstGeom>
        </p:spPr>
      </p:pic>
      <p:sp>
        <p:nvSpPr>
          <p:cNvPr id="6" name="Rectangle 5">
            <a:extLst>
              <a:ext uri="{FF2B5EF4-FFF2-40B4-BE49-F238E27FC236}">
                <a16:creationId xmlns:a16="http://schemas.microsoft.com/office/drawing/2014/main" id="{A1A76DB2-185B-AF47-B620-6155B9A850C2}"/>
              </a:ext>
            </a:extLst>
          </p:cNvPr>
          <p:cNvSpPr/>
          <p:nvPr userDrawn="1"/>
        </p:nvSpPr>
        <p:spPr>
          <a:xfrm>
            <a:off x="-49443" y="-21773"/>
            <a:ext cx="16356474" cy="9187544"/>
          </a:xfrm>
          <a:prstGeom prst="rect">
            <a:avLst/>
          </a:prstGeom>
          <a:solidFill>
            <a:schemeClr val="tx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F42417DA-7D05-0047-99A8-0B060A9ED37F}"/>
              </a:ext>
            </a:extLst>
          </p:cNvPr>
          <p:cNvSpPr>
            <a:spLocks noGrp="1"/>
          </p:cNvSpPr>
          <p:nvPr>
            <p:ph type="body" sz="quarter" idx="11" hasCustomPrompt="1"/>
          </p:nvPr>
        </p:nvSpPr>
        <p:spPr>
          <a:xfrm>
            <a:off x="827777" y="751043"/>
            <a:ext cx="2948956" cy="245133"/>
          </a:xfrm>
          <a:prstGeom prst="rect">
            <a:avLst/>
          </a:prstGeom>
        </p:spPr>
        <p:txBody>
          <a:bodyPr/>
          <a:lstStyle>
            <a:lvl1pPr marL="0" indent="0">
              <a:buNone/>
              <a:defRPr sz="1500" b="0" i="0" cap="all" spc="80" baseline="0">
                <a:solidFill>
                  <a:schemeClr val="bg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0" name="Title 1">
            <a:extLst>
              <a:ext uri="{FF2B5EF4-FFF2-40B4-BE49-F238E27FC236}">
                <a16:creationId xmlns:a16="http://schemas.microsoft.com/office/drawing/2014/main" id="{BF121249-C66C-AF41-BEAE-3DD70B01E5F3}"/>
              </a:ext>
            </a:extLst>
          </p:cNvPr>
          <p:cNvSpPr>
            <a:spLocks noGrp="1"/>
          </p:cNvSpPr>
          <p:nvPr>
            <p:ph type="title"/>
          </p:nvPr>
        </p:nvSpPr>
        <p:spPr>
          <a:xfrm>
            <a:off x="835210" y="1829524"/>
            <a:ext cx="12734485" cy="3693451"/>
          </a:xfrm>
          <a:prstGeom prst="rect">
            <a:avLst/>
          </a:prstGeom>
        </p:spPr>
        <p:txBody>
          <a:bodyPr/>
          <a:lstStyle>
            <a:lvl1pPr>
              <a:defRPr b="1" i="0" baseline="0">
                <a:solidFill>
                  <a:schemeClr val="bg1"/>
                </a:solidFill>
                <a:latin typeface="Arial" panose="020B0604020202020204" pitchFamily="34" charset="0"/>
                <a:cs typeface="Arial" panose="020B0604020202020204" pitchFamily="34" charset="0"/>
              </a:defRPr>
            </a:lvl1pPr>
          </a:lstStyle>
          <a:p>
            <a:pPr>
              <a:lnSpc>
                <a:spcPts val="7200"/>
              </a:lnSpc>
            </a:pPr>
            <a:r>
              <a:rPr lang="en-US" sz="6400" dirty="0">
                <a:solidFill>
                  <a:schemeClr val="bg1"/>
                </a:solidFill>
                <a:latin typeface="Montserrat" pitchFamily="2" charset="77"/>
              </a:rPr>
              <a:t>But what if there were a way to save $XXX per location, per month—with no upfront investment or disruption?</a:t>
            </a:r>
          </a:p>
        </p:txBody>
      </p:sp>
    </p:spTree>
    <p:extLst>
      <p:ext uri="{BB962C8B-B14F-4D97-AF65-F5344CB8AC3E}">
        <p14:creationId xmlns:p14="http://schemas.microsoft.com/office/powerpoint/2010/main" val="591812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ersona Slides w/ Stats and Sourc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F72C29F-7421-BD44-A3C3-9DF7EC8E76C9}"/>
              </a:ext>
            </a:extLst>
          </p:cNvPr>
          <p:cNvSpPr>
            <a:spLocks noGrp="1"/>
          </p:cNvSpPr>
          <p:nvPr>
            <p:ph type="pic" sz="quarter" idx="12" hasCustomPrompt="1"/>
          </p:nvPr>
        </p:nvSpPr>
        <p:spPr>
          <a:xfrm>
            <a:off x="6300788" y="0"/>
            <a:ext cx="9956800" cy="9144000"/>
          </a:xfrm>
          <a:prstGeom prst="rect">
            <a:avLst/>
          </a:prstGeom>
          <a:solidFill>
            <a:schemeClr val="tx2">
              <a:lumMod val="20000"/>
              <a:lumOff val="80000"/>
            </a:schemeClr>
          </a:solidFill>
        </p:spPr>
        <p:txBody>
          <a:bodyPr anchor="ctr"/>
          <a:lstStyle>
            <a:lvl1pPr marL="0" indent="0" algn="ctr">
              <a:buNone/>
              <a:defRPr sz="2400" b="0" i="0">
                <a:latin typeface="Arial" panose="020B0604020202020204" pitchFamily="34" charset="0"/>
                <a:cs typeface="Arial" panose="020B0604020202020204" pitchFamily="34" charset="0"/>
              </a:defRPr>
            </a:lvl1pPr>
          </a:lstStyle>
          <a:p>
            <a:r>
              <a:rPr lang="en-US" dirty="0"/>
              <a:t>Insert Image</a:t>
            </a:r>
          </a:p>
        </p:txBody>
      </p:sp>
      <p:sp>
        <p:nvSpPr>
          <p:cNvPr id="17" name="Title Placeholder 1">
            <a:extLst>
              <a:ext uri="{FF2B5EF4-FFF2-40B4-BE49-F238E27FC236}">
                <a16:creationId xmlns:a16="http://schemas.microsoft.com/office/drawing/2014/main" id="{E36F4DB5-B12C-4347-A119-18783F0B8E42}"/>
              </a:ext>
            </a:extLst>
          </p:cNvPr>
          <p:cNvSpPr>
            <a:spLocks noGrp="1"/>
          </p:cNvSpPr>
          <p:nvPr>
            <p:ph type="title" hasCustomPrompt="1"/>
          </p:nvPr>
        </p:nvSpPr>
        <p:spPr>
          <a:xfrm>
            <a:off x="835211" y="1706036"/>
            <a:ext cx="4837043" cy="1089204"/>
          </a:xfrm>
          <a:prstGeom prst="rect">
            <a:avLst/>
          </a:prstGeom>
        </p:spPr>
        <p:txBody>
          <a:bodyPr vert="horz" wrap="square" lIns="91440" tIns="45720" rIns="91440" bIns="45720" rtlCol="0" anchor="t">
            <a:noAutofit/>
          </a:bodyPr>
          <a:lstStyle>
            <a:lvl1pPr>
              <a:lnSpc>
                <a:spcPts val="3600"/>
              </a:lnSpc>
              <a:defRPr sz="3000" b="1" i="0" baseline="0">
                <a:solidFill>
                  <a:srgbClr val="404040"/>
                </a:solidFill>
                <a:latin typeface="Arial" panose="020B0604020202020204" pitchFamily="34" charset="0"/>
                <a:cs typeface="Arial" panose="020B0604020202020204" pitchFamily="34" charset="0"/>
              </a:defRPr>
            </a:lvl1pPr>
          </a:lstStyle>
          <a:p>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a:t>
            </a:r>
          </a:p>
        </p:txBody>
      </p:sp>
      <p:sp>
        <p:nvSpPr>
          <p:cNvPr id="18" name="Text Placeholder 12">
            <a:extLst>
              <a:ext uri="{FF2B5EF4-FFF2-40B4-BE49-F238E27FC236}">
                <a16:creationId xmlns:a16="http://schemas.microsoft.com/office/drawing/2014/main" id="{915C73BD-CB62-A14A-9508-7B6A63304D55}"/>
              </a:ext>
            </a:extLst>
          </p:cNvPr>
          <p:cNvSpPr>
            <a:spLocks noGrp="1"/>
          </p:cNvSpPr>
          <p:nvPr>
            <p:ph type="body" sz="quarter" idx="10" hasCustomPrompt="1"/>
          </p:nvPr>
        </p:nvSpPr>
        <p:spPr>
          <a:xfrm>
            <a:off x="827777" y="751043"/>
            <a:ext cx="2948956" cy="245133"/>
          </a:xfrm>
          <a:prstGeom prst="rect">
            <a:avLst/>
          </a:prstGeom>
        </p:spPr>
        <p:txBody>
          <a:bodyPr/>
          <a:lstStyle>
            <a:lvl1pPr marL="0" indent="0">
              <a:buNone/>
              <a:defRPr sz="1500" b="0" i="0" cap="all" spc="80" baseline="0">
                <a:solidFill>
                  <a:srgbClr val="3A3A3A"/>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dirty="0"/>
              <a:t>eyebrow</a:t>
            </a:r>
          </a:p>
        </p:txBody>
      </p:sp>
      <p:sp>
        <p:nvSpPr>
          <p:cNvPr id="19" name="Text Placeholder 14">
            <a:extLst>
              <a:ext uri="{FF2B5EF4-FFF2-40B4-BE49-F238E27FC236}">
                <a16:creationId xmlns:a16="http://schemas.microsoft.com/office/drawing/2014/main" id="{D5F9EBE7-D781-C340-B308-2F05B3BD9D10}"/>
              </a:ext>
            </a:extLst>
          </p:cNvPr>
          <p:cNvSpPr>
            <a:spLocks noGrp="1"/>
          </p:cNvSpPr>
          <p:nvPr>
            <p:ph type="body" sz="quarter" idx="11" hasCustomPrompt="1"/>
          </p:nvPr>
        </p:nvSpPr>
        <p:spPr>
          <a:xfrm>
            <a:off x="834522" y="4204437"/>
            <a:ext cx="4845050" cy="2361120"/>
          </a:xfrm>
          <a:prstGeom prst="rect">
            <a:avLst/>
          </a:prstGeom>
        </p:spPr>
        <p:txBody>
          <a:bodyPr/>
          <a:lstStyle>
            <a:lvl1pPr marL="0" indent="0">
              <a:lnSpc>
                <a:spcPts val="2800"/>
              </a:lnSpc>
              <a:spcBef>
                <a:spcPts val="0"/>
              </a:spcBef>
              <a:buNone/>
              <a:defRPr sz="2000" b="0" i="0" baseline="0">
                <a:latin typeface="Arial" panose="020B0604020202020204" pitchFamily="34" charset="0"/>
                <a:cs typeface="Arial" panose="020B0604020202020204" pitchFamily="34" charset="0"/>
              </a:defRPr>
            </a:lvl1pPr>
            <a:lvl2pPr marL="609585" indent="0">
              <a:lnSpc>
                <a:spcPts val="2800"/>
              </a:lnSpc>
              <a:buNone/>
              <a:defRPr sz="2000" b="0" i="0">
                <a:latin typeface="Avenir Light" panose="020B0402020203020204" pitchFamily="34" charset="77"/>
              </a:defRPr>
            </a:lvl2pPr>
            <a:lvl3pPr marL="1219170" indent="0">
              <a:lnSpc>
                <a:spcPts val="2800"/>
              </a:lnSpc>
              <a:buNone/>
              <a:defRPr sz="2000" b="0" i="0">
                <a:latin typeface="Avenir Light" panose="020B0402020203020204" pitchFamily="34" charset="77"/>
              </a:defRPr>
            </a:lvl3pPr>
            <a:lvl4pPr marL="1828755" indent="0">
              <a:lnSpc>
                <a:spcPts val="2800"/>
              </a:lnSpc>
              <a:buNone/>
              <a:defRPr sz="2000" b="0" i="0">
                <a:latin typeface="Avenir Light" panose="020B0402020203020204" pitchFamily="34" charset="77"/>
              </a:defRPr>
            </a:lvl4pPr>
            <a:lvl5pPr marL="2438339" indent="0">
              <a:lnSpc>
                <a:spcPts val="2800"/>
              </a:lnSpc>
              <a:buNone/>
              <a:defRPr sz="2000" b="0" i="0">
                <a:latin typeface="Avenir Light" panose="020B0402020203020204" pitchFamily="34" charset="77"/>
              </a:defRPr>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Cras </a:t>
            </a:r>
            <a:r>
              <a:rPr lang="en-US" dirty="0" err="1"/>
              <a:t>mattis</a:t>
            </a:r>
            <a:r>
              <a:rPr lang="en-US" dirty="0"/>
              <a:t> </a:t>
            </a:r>
            <a:r>
              <a:rPr lang="en-US" dirty="0" err="1"/>
              <a:t>consectetur</a:t>
            </a:r>
            <a:r>
              <a:rPr lang="en-US" dirty="0"/>
              <a:t> </a:t>
            </a:r>
            <a:r>
              <a:rPr lang="en-US" dirty="0" err="1"/>
              <a:t>purus</a:t>
            </a:r>
            <a:r>
              <a:rPr lang="en-US" dirty="0"/>
              <a:t> sit </a:t>
            </a:r>
            <a:r>
              <a:rPr lang="en-US" dirty="0" err="1"/>
              <a:t>amet</a:t>
            </a:r>
            <a:r>
              <a:rPr lang="en-US" dirty="0"/>
              <a:t> fermentum.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a:t>
            </a:r>
            <a:r>
              <a:rPr lang="en-US" dirty="0" err="1"/>
              <a:t>Curabitur</a:t>
            </a:r>
            <a:r>
              <a:rPr lang="en-US" dirty="0"/>
              <a:t> </a:t>
            </a:r>
            <a:r>
              <a:rPr lang="en-US" dirty="0" err="1"/>
              <a:t>blandit</a:t>
            </a:r>
            <a:r>
              <a:rPr lang="en-US" dirty="0"/>
              <a:t> </a:t>
            </a:r>
            <a:r>
              <a:rPr lang="en-US" dirty="0" err="1"/>
              <a:t>te</a:t>
            </a:r>
            <a:r>
              <a:rPr lang="en-US" dirty="0"/>
              <a:t>.</a:t>
            </a:r>
          </a:p>
        </p:txBody>
      </p:sp>
      <p:sp>
        <p:nvSpPr>
          <p:cNvPr id="6" name="TextBox 5">
            <a:extLst>
              <a:ext uri="{FF2B5EF4-FFF2-40B4-BE49-F238E27FC236}">
                <a16:creationId xmlns:a16="http://schemas.microsoft.com/office/drawing/2014/main" id="{FBA1D1F2-786C-4446-9FAB-42685B7DA465}"/>
              </a:ext>
            </a:extLst>
          </p:cNvPr>
          <p:cNvSpPr txBox="1"/>
          <p:nvPr userDrawn="1"/>
        </p:nvSpPr>
        <p:spPr>
          <a:xfrm>
            <a:off x="11787080" y="8582398"/>
            <a:ext cx="4053016" cy="215444"/>
          </a:xfrm>
          <a:prstGeom prst="rect">
            <a:avLst/>
          </a:prstGeom>
          <a:noFill/>
        </p:spPr>
        <p:txBody>
          <a:bodyPr wrap="square" lIns="0" tIns="0" rIns="0" bIns="0" rtlCol="0">
            <a:spAutoFit/>
          </a:bodyPr>
          <a:lstStyle/>
          <a:p>
            <a:pPr algn="r"/>
            <a:fld id="{A7D0E815-3663-4942-ABE2-BF60C6FA2818}" type="slidenum">
              <a:rPr lang="en-US" sz="1400" b="1" i="0" smtClean="0">
                <a:solidFill>
                  <a:schemeClr val="bg1"/>
                </a:solidFill>
                <a:latin typeface="Arial" panose="020B0604020202020204" pitchFamily="34" charset="0"/>
                <a:cs typeface="Arial" panose="020B0604020202020204" pitchFamily="34" charset="0"/>
              </a:rPr>
              <a:pPr algn="r"/>
              <a:t>‹#›</a:t>
            </a:fld>
            <a:endParaRPr lang="en-US" sz="1400" b="1" i="0"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FA7F9F40-1752-0240-82C3-43F19D5EDD49}"/>
              </a:ext>
            </a:extLst>
          </p:cNvPr>
          <p:cNvSpPr>
            <a:spLocks noGrp="1"/>
          </p:cNvSpPr>
          <p:nvPr>
            <p:ph type="body" sz="quarter" idx="13"/>
          </p:nvPr>
        </p:nvSpPr>
        <p:spPr>
          <a:xfrm>
            <a:off x="6865938" y="1706563"/>
            <a:ext cx="8661400" cy="604837"/>
          </a:xfrm>
          <a:prstGeom prst="rect">
            <a:avLst/>
          </a:prstGeom>
        </p:spPr>
        <p:txBody>
          <a:bodyPr anchor="ctr"/>
          <a:lstStyle>
            <a:lvl1pPr marL="0" indent="0">
              <a:buNone/>
              <a:defRPr sz="7200" b="1"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0" name="Text Placeholder 2">
            <a:extLst>
              <a:ext uri="{FF2B5EF4-FFF2-40B4-BE49-F238E27FC236}">
                <a16:creationId xmlns:a16="http://schemas.microsoft.com/office/drawing/2014/main" id="{C2D51222-D1C6-5444-A5F3-7F09F53B2178}"/>
              </a:ext>
            </a:extLst>
          </p:cNvPr>
          <p:cNvSpPr>
            <a:spLocks noGrp="1"/>
          </p:cNvSpPr>
          <p:nvPr>
            <p:ph type="body" sz="quarter" idx="15" hasCustomPrompt="1"/>
          </p:nvPr>
        </p:nvSpPr>
        <p:spPr>
          <a:xfrm>
            <a:off x="6865938" y="2717821"/>
            <a:ext cx="8661400" cy="268395"/>
          </a:xfrm>
          <a:prstGeom prst="rect">
            <a:avLst/>
          </a:prstGeom>
        </p:spPr>
        <p:txBody>
          <a:bodyPr anchor="ctr"/>
          <a:lstStyle>
            <a:lvl1pPr marL="0" indent="0">
              <a:buNone/>
              <a:defRPr sz="900" b="1" baseline="0">
                <a:solidFill>
                  <a:schemeClr val="bg1"/>
                </a:solidFill>
                <a:latin typeface="Arial" panose="020B0604020202020204" pitchFamily="34" charset="0"/>
                <a:cs typeface="Arial" panose="020B0604020202020204" pitchFamily="34" charset="0"/>
              </a:defRPr>
            </a:lvl1pPr>
          </a:lstStyle>
          <a:p>
            <a:pPr lvl="0"/>
            <a:r>
              <a:rPr lang="en-US" dirty="0"/>
              <a:t>Source</a:t>
            </a:r>
          </a:p>
        </p:txBody>
      </p:sp>
      <p:sp>
        <p:nvSpPr>
          <p:cNvPr id="14" name="Text Placeholder 2">
            <a:extLst>
              <a:ext uri="{FF2B5EF4-FFF2-40B4-BE49-F238E27FC236}">
                <a16:creationId xmlns:a16="http://schemas.microsoft.com/office/drawing/2014/main" id="{428B7E42-B403-E14B-9430-7492CBE3B212}"/>
              </a:ext>
            </a:extLst>
          </p:cNvPr>
          <p:cNvSpPr>
            <a:spLocks noGrp="1"/>
          </p:cNvSpPr>
          <p:nvPr>
            <p:ph type="body" sz="quarter" idx="16"/>
          </p:nvPr>
        </p:nvSpPr>
        <p:spPr>
          <a:xfrm>
            <a:off x="6865938" y="2380413"/>
            <a:ext cx="8661400" cy="268395"/>
          </a:xfrm>
          <a:prstGeom prst="rect">
            <a:avLst/>
          </a:prstGeom>
        </p:spPr>
        <p:txBody>
          <a:bodyPr anchor="ctr"/>
          <a:lstStyle>
            <a:lvl1pPr marL="0" indent="0">
              <a:buNone/>
              <a:defRPr sz="2000" b="1"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5" name="Text Placeholder 2">
            <a:extLst>
              <a:ext uri="{FF2B5EF4-FFF2-40B4-BE49-F238E27FC236}">
                <a16:creationId xmlns:a16="http://schemas.microsoft.com/office/drawing/2014/main" id="{690E50EF-C1A7-014C-AACC-B0BE2D83C8F4}"/>
              </a:ext>
            </a:extLst>
          </p:cNvPr>
          <p:cNvSpPr>
            <a:spLocks noGrp="1"/>
          </p:cNvSpPr>
          <p:nvPr>
            <p:ph type="body" sz="quarter" idx="17"/>
          </p:nvPr>
        </p:nvSpPr>
        <p:spPr>
          <a:xfrm>
            <a:off x="6865938" y="4204437"/>
            <a:ext cx="8661400" cy="604837"/>
          </a:xfrm>
          <a:prstGeom prst="rect">
            <a:avLst/>
          </a:prstGeom>
        </p:spPr>
        <p:txBody>
          <a:bodyPr anchor="ctr"/>
          <a:lstStyle>
            <a:lvl1pPr marL="0" indent="0">
              <a:buNone/>
              <a:defRPr sz="7200" b="1"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16" name="Text Placeholder 2">
            <a:extLst>
              <a:ext uri="{FF2B5EF4-FFF2-40B4-BE49-F238E27FC236}">
                <a16:creationId xmlns:a16="http://schemas.microsoft.com/office/drawing/2014/main" id="{DBB96574-7BB6-3B45-A644-A8949DFB1FEA}"/>
              </a:ext>
            </a:extLst>
          </p:cNvPr>
          <p:cNvSpPr>
            <a:spLocks noGrp="1"/>
          </p:cNvSpPr>
          <p:nvPr>
            <p:ph type="body" sz="quarter" idx="18" hasCustomPrompt="1"/>
          </p:nvPr>
        </p:nvSpPr>
        <p:spPr>
          <a:xfrm>
            <a:off x="6865938" y="5215695"/>
            <a:ext cx="8661400" cy="268395"/>
          </a:xfrm>
          <a:prstGeom prst="rect">
            <a:avLst/>
          </a:prstGeom>
        </p:spPr>
        <p:txBody>
          <a:bodyPr anchor="ctr"/>
          <a:lstStyle>
            <a:lvl1pPr marL="0" indent="0">
              <a:buNone/>
              <a:defRPr sz="900" b="1" baseline="0">
                <a:solidFill>
                  <a:schemeClr val="bg1"/>
                </a:solidFill>
                <a:latin typeface="Arial" panose="020B0604020202020204" pitchFamily="34" charset="0"/>
                <a:cs typeface="Arial" panose="020B0604020202020204" pitchFamily="34" charset="0"/>
              </a:defRPr>
            </a:lvl1pPr>
          </a:lstStyle>
          <a:p>
            <a:pPr lvl="0"/>
            <a:r>
              <a:rPr lang="en-US" dirty="0"/>
              <a:t>Source</a:t>
            </a:r>
          </a:p>
        </p:txBody>
      </p:sp>
      <p:sp>
        <p:nvSpPr>
          <p:cNvPr id="20" name="Text Placeholder 2">
            <a:extLst>
              <a:ext uri="{FF2B5EF4-FFF2-40B4-BE49-F238E27FC236}">
                <a16:creationId xmlns:a16="http://schemas.microsoft.com/office/drawing/2014/main" id="{2BEC5A45-7D3E-E740-B384-ACAFCCF33581}"/>
              </a:ext>
            </a:extLst>
          </p:cNvPr>
          <p:cNvSpPr>
            <a:spLocks noGrp="1"/>
          </p:cNvSpPr>
          <p:nvPr>
            <p:ph type="body" sz="quarter" idx="19"/>
          </p:nvPr>
        </p:nvSpPr>
        <p:spPr>
          <a:xfrm>
            <a:off x="6865938" y="4878287"/>
            <a:ext cx="8661400" cy="268395"/>
          </a:xfrm>
          <a:prstGeom prst="rect">
            <a:avLst/>
          </a:prstGeom>
        </p:spPr>
        <p:txBody>
          <a:bodyPr anchor="ctr"/>
          <a:lstStyle>
            <a:lvl1pPr marL="0" indent="0">
              <a:buNone/>
              <a:defRPr sz="2000" b="1"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1" name="Text Placeholder 2">
            <a:extLst>
              <a:ext uri="{FF2B5EF4-FFF2-40B4-BE49-F238E27FC236}">
                <a16:creationId xmlns:a16="http://schemas.microsoft.com/office/drawing/2014/main" id="{FF677C53-B27A-E644-855C-DA04E30F3219}"/>
              </a:ext>
            </a:extLst>
          </p:cNvPr>
          <p:cNvSpPr>
            <a:spLocks noGrp="1"/>
          </p:cNvSpPr>
          <p:nvPr>
            <p:ph type="body" sz="quarter" idx="20"/>
          </p:nvPr>
        </p:nvSpPr>
        <p:spPr>
          <a:xfrm>
            <a:off x="6865938" y="6702726"/>
            <a:ext cx="8661400" cy="604837"/>
          </a:xfrm>
          <a:prstGeom prst="rect">
            <a:avLst/>
          </a:prstGeom>
        </p:spPr>
        <p:txBody>
          <a:bodyPr anchor="ctr"/>
          <a:lstStyle>
            <a:lvl1pPr marL="0" indent="0">
              <a:buNone/>
              <a:defRPr sz="7200" b="1" baseline="0">
                <a:solidFill>
                  <a:schemeClr val="bg1"/>
                </a:solidFill>
                <a:latin typeface="Arial" panose="020B0604020202020204" pitchFamily="34" charset="0"/>
                <a:cs typeface="Arial" panose="020B0604020202020204" pitchFamily="34" charset="0"/>
              </a:defRPr>
            </a:lvl1pPr>
          </a:lstStyle>
          <a:p>
            <a:pPr lvl="0"/>
            <a:endParaRPr lang="en-US" dirty="0"/>
          </a:p>
        </p:txBody>
      </p:sp>
      <p:sp>
        <p:nvSpPr>
          <p:cNvPr id="22" name="Text Placeholder 2">
            <a:extLst>
              <a:ext uri="{FF2B5EF4-FFF2-40B4-BE49-F238E27FC236}">
                <a16:creationId xmlns:a16="http://schemas.microsoft.com/office/drawing/2014/main" id="{5EECE6BA-66FD-4448-8765-D75CA62049BF}"/>
              </a:ext>
            </a:extLst>
          </p:cNvPr>
          <p:cNvSpPr>
            <a:spLocks noGrp="1"/>
          </p:cNvSpPr>
          <p:nvPr>
            <p:ph type="body" sz="quarter" idx="21" hasCustomPrompt="1"/>
          </p:nvPr>
        </p:nvSpPr>
        <p:spPr>
          <a:xfrm>
            <a:off x="6865938" y="7713984"/>
            <a:ext cx="8661400" cy="268395"/>
          </a:xfrm>
          <a:prstGeom prst="rect">
            <a:avLst/>
          </a:prstGeom>
        </p:spPr>
        <p:txBody>
          <a:bodyPr anchor="ctr"/>
          <a:lstStyle>
            <a:lvl1pPr marL="0" indent="0">
              <a:buNone/>
              <a:defRPr sz="900" b="1" baseline="0">
                <a:solidFill>
                  <a:schemeClr val="bg1"/>
                </a:solidFill>
                <a:latin typeface="Arial" panose="020B0604020202020204" pitchFamily="34" charset="0"/>
                <a:cs typeface="Arial" panose="020B0604020202020204" pitchFamily="34" charset="0"/>
              </a:defRPr>
            </a:lvl1pPr>
          </a:lstStyle>
          <a:p>
            <a:pPr lvl="0"/>
            <a:r>
              <a:rPr lang="en-US" dirty="0"/>
              <a:t>Source</a:t>
            </a:r>
          </a:p>
        </p:txBody>
      </p:sp>
      <p:sp>
        <p:nvSpPr>
          <p:cNvPr id="23" name="Text Placeholder 2">
            <a:extLst>
              <a:ext uri="{FF2B5EF4-FFF2-40B4-BE49-F238E27FC236}">
                <a16:creationId xmlns:a16="http://schemas.microsoft.com/office/drawing/2014/main" id="{BE81F350-A2A1-7B45-8013-B5B5FD19BE84}"/>
              </a:ext>
            </a:extLst>
          </p:cNvPr>
          <p:cNvSpPr>
            <a:spLocks noGrp="1"/>
          </p:cNvSpPr>
          <p:nvPr>
            <p:ph type="body" sz="quarter" idx="22"/>
          </p:nvPr>
        </p:nvSpPr>
        <p:spPr>
          <a:xfrm>
            <a:off x="6865938" y="7376576"/>
            <a:ext cx="8661400" cy="268395"/>
          </a:xfrm>
          <a:prstGeom prst="rect">
            <a:avLst/>
          </a:prstGeom>
        </p:spPr>
        <p:txBody>
          <a:bodyPr anchor="ctr"/>
          <a:lstStyle>
            <a:lvl1pPr marL="0" indent="0">
              <a:buNone/>
              <a:defRPr sz="2000" b="1" baseline="0">
                <a:solidFill>
                  <a:schemeClr val="bg1"/>
                </a:solidFill>
                <a:latin typeface="Arial" panose="020B0604020202020204" pitchFamily="34" charset="0"/>
                <a:cs typeface="Arial" panose="020B0604020202020204" pitchFamily="34" charset="0"/>
              </a:defRPr>
            </a:lvl1pPr>
          </a:lstStyle>
          <a:p>
            <a:pPr lvl="0"/>
            <a:endParaRPr lang="en-US" dirty="0"/>
          </a:p>
        </p:txBody>
      </p:sp>
    </p:spTree>
    <p:extLst>
      <p:ext uri="{BB962C8B-B14F-4D97-AF65-F5344CB8AC3E}">
        <p14:creationId xmlns:p14="http://schemas.microsoft.com/office/powerpoint/2010/main" val="273417138"/>
      </p:ext>
    </p:extLst>
  </p:cSld>
  <p:clrMapOvr>
    <a:masterClrMapping/>
  </p:clrMapOvr>
  <p:extLst>
    <p:ext uri="{DCECCB84-F9BA-43D5-87BE-67443E8EF086}">
      <p15:sldGuideLst xmlns:p15="http://schemas.microsoft.com/office/powerpoint/2012/main">
        <p15:guide id="1" orient="horz" pos="2880">
          <p15:clr>
            <a:srgbClr val="FBAE40"/>
          </p15:clr>
        </p15:guide>
        <p15:guide id="2" pos="3969">
          <p15:clr>
            <a:srgbClr val="FBAE40"/>
          </p15:clr>
        </p15:guide>
        <p15:guide id="3" pos="521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ransition Slide - 24SEVEN">
    <p:spTree>
      <p:nvGrpSpPr>
        <p:cNvPr id="1" name=""/>
        <p:cNvGrpSpPr/>
        <p:nvPr/>
      </p:nvGrpSpPr>
      <p:grpSpPr>
        <a:xfrm>
          <a:off x="0" y="0"/>
          <a:ext cx="0" cy="0"/>
          <a:chOff x="0" y="0"/>
          <a:chExt cx="0" cy="0"/>
        </a:xfrm>
      </p:grpSpPr>
      <p:pic>
        <p:nvPicPr>
          <p:cNvPr id="3" name="Picture 2" descr="A group of people standing in front of a computer&#10;&#10;Description automatically generated">
            <a:extLst>
              <a:ext uri="{FF2B5EF4-FFF2-40B4-BE49-F238E27FC236}">
                <a16:creationId xmlns:a16="http://schemas.microsoft.com/office/drawing/2014/main" id="{A40EE479-DACE-1A4F-B913-277D5C17C3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118" y="0"/>
            <a:ext cx="16267706" cy="9144000"/>
          </a:xfrm>
          <a:prstGeom prst="rect">
            <a:avLst/>
          </a:prstGeom>
        </p:spPr>
      </p:pic>
      <p:sp>
        <p:nvSpPr>
          <p:cNvPr id="6" name="Rectangle 5">
            <a:extLst>
              <a:ext uri="{FF2B5EF4-FFF2-40B4-BE49-F238E27FC236}">
                <a16:creationId xmlns:a16="http://schemas.microsoft.com/office/drawing/2014/main" id="{A1A76DB2-185B-AF47-B620-6155B9A850C2}"/>
              </a:ext>
            </a:extLst>
          </p:cNvPr>
          <p:cNvSpPr/>
          <p:nvPr userDrawn="1"/>
        </p:nvSpPr>
        <p:spPr>
          <a:xfrm>
            <a:off x="0" y="1"/>
            <a:ext cx="16267707" cy="9144000"/>
          </a:xfrm>
          <a:prstGeom prst="rect">
            <a:avLst/>
          </a:prstGeom>
          <a:solidFill>
            <a:schemeClr val="tx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F42417DA-7D05-0047-99A8-0B060A9ED37F}"/>
              </a:ext>
            </a:extLst>
          </p:cNvPr>
          <p:cNvSpPr>
            <a:spLocks noGrp="1"/>
          </p:cNvSpPr>
          <p:nvPr>
            <p:ph type="body" sz="quarter" idx="11" hasCustomPrompt="1"/>
          </p:nvPr>
        </p:nvSpPr>
        <p:spPr>
          <a:xfrm>
            <a:off x="827777" y="751043"/>
            <a:ext cx="2948956" cy="245133"/>
          </a:xfrm>
          <a:prstGeom prst="rect">
            <a:avLst/>
          </a:prstGeom>
        </p:spPr>
        <p:txBody>
          <a:bodyPr/>
          <a:lstStyle>
            <a:lvl1pPr marL="0" indent="0">
              <a:buNone/>
              <a:defRPr sz="1500" b="0" i="0" cap="all" spc="80" baseline="0">
                <a:solidFill>
                  <a:schemeClr val="bg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a:t>eyebrow</a:t>
            </a:r>
          </a:p>
        </p:txBody>
      </p:sp>
      <p:sp>
        <p:nvSpPr>
          <p:cNvPr id="10" name="Title 1">
            <a:extLst>
              <a:ext uri="{FF2B5EF4-FFF2-40B4-BE49-F238E27FC236}">
                <a16:creationId xmlns:a16="http://schemas.microsoft.com/office/drawing/2014/main" id="{BF121249-C66C-AF41-BEAE-3DD70B01E5F3}"/>
              </a:ext>
            </a:extLst>
          </p:cNvPr>
          <p:cNvSpPr>
            <a:spLocks noGrp="1"/>
          </p:cNvSpPr>
          <p:nvPr>
            <p:ph type="title"/>
          </p:nvPr>
        </p:nvSpPr>
        <p:spPr>
          <a:xfrm>
            <a:off x="835210" y="4132385"/>
            <a:ext cx="12734485" cy="775901"/>
          </a:xfrm>
          <a:prstGeom prst="rect">
            <a:avLst/>
          </a:prstGeom>
        </p:spPr>
        <p:txBody>
          <a:bodyPr/>
          <a:lstStyle>
            <a:lvl1pPr>
              <a:defRPr b="1" i="0" baseline="0">
                <a:solidFill>
                  <a:schemeClr val="bg1"/>
                </a:solidFill>
                <a:latin typeface="Arial" panose="020B0604020202020204" pitchFamily="34" charset="0"/>
                <a:cs typeface="Arial" panose="020B0604020202020204" pitchFamily="34" charset="0"/>
              </a:defRPr>
            </a:lvl1pPr>
          </a:lstStyle>
          <a:p>
            <a:pPr>
              <a:lnSpc>
                <a:spcPts val="7200"/>
              </a:lnSpc>
            </a:pPr>
            <a:endParaRPr lang="en-US" sz="640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8C2108C4-04EC-FD48-84DD-44D5B96152B1}"/>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cxnSp>
        <p:nvCxnSpPr>
          <p:cNvPr id="4" name="Straight Connector 3">
            <a:extLst>
              <a:ext uri="{FF2B5EF4-FFF2-40B4-BE49-F238E27FC236}">
                <a16:creationId xmlns:a16="http://schemas.microsoft.com/office/drawing/2014/main" id="{A139F196-D1B9-4D4A-BAA8-C899F968AF2A}"/>
              </a:ext>
            </a:extLst>
          </p:cNvPr>
          <p:cNvCxnSpPr>
            <a:cxnSpLocks/>
          </p:cNvCxnSpPr>
          <p:nvPr userDrawn="1"/>
        </p:nvCxnSpPr>
        <p:spPr>
          <a:xfrm>
            <a:off x="827777" y="5011615"/>
            <a:ext cx="127419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16CAC82-A563-4141-80C3-5311E544ADC8}"/>
              </a:ext>
            </a:extLst>
          </p:cNvPr>
          <p:cNvSpPr>
            <a:spLocks noGrp="1"/>
          </p:cNvSpPr>
          <p:nvPr>
            <p:ph type="body" sz="quarter" idx="12"/>
          </p:nvPr>
        </p:nvSpPr>
        <p:spPr>
          <a:xfrm>
            <a:off x="827776" y="5117838"/>
            <a:ext cx="12741917" cy="809625"/>
          </a:xfrm>
          <a:prstGeom prst="rect">
            <a:avLst/>
          </a:prstGeom>
        </p:spPr>
        <p:txBody>
          <a:bodyPr/>
          <a:lstStyle>
            <a:lvl1pPr marL="0" indent="0">
              <a:buNone/>
              <a:defRPr sz="2800">
                <a:solidFill>
                  <a:schemeClr val="bg1"/>
                </a:solidFill>
                <a:latin typeface="Arial" panose="020B0604020202020204" pitchFamily="34" charset="0"/>
                <a:cs typeface="Arial" panose="020B0604020202020204" pitchFamily="34" charset="0"/>
              </a:defRPr>
            </a:lvl1pPr>
            <a:lvl2pPr marL="609585" indent="0">
              <a:buNone/>
              <a:defRPr>
                <a:solidFill>
                  <a:schemeClr val="bg1"/>
                </a:solidFill>
                <a:latin typeface="Arial" panose="020B0604020202020204" pitchFamily="34" charset="0"/>
                <a:cs typeface="Arial" panose="020B0604020202020204" pitchFamily="34" charset="0"/>
              </a:defRPr>
            </a:lvl2pPr>
            <a:lvl3pPr marL="1219170" indent="0">
              <a:buNone/>
              <a:defRPr>
                <a:solidFill>
                  <a:schemeClr val="bg1"/>
                </a:solidFill>
                <a:latin typeface="Arial" panose="020B0604020202020204" pitchFamily="34" charset="0"/>
                <a:cs typeface="Arial" panose="020B0604020202020204" pitchFamily="34" charset="0"/>
              </a:defRPr>
            </a:lvl3pPr>
            <a:lvl4pPr marL="1828755" indent="0">
              <a:buNone/>
              <a:defRPr>
                <a:solidFill>
                  <a:schemeClr val="bg1"/>
                </a:solidFill>
                <a:latin typeface="Arial" panose="020B0604020202020204" pitchFamily="34" charset="0"/>
                <a:cs typeface="Arial" panose="020B0604020202020204" pitchFamily="34" charset="0"/>
              </a:defRPr>
            </a:lvl4pPr>
            <a:lvl5pPr marL="2438339" indent="0">
              <a:buNone/>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444648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 Devices">
    <p:spTree>
      <p:nvGrpSpPr>
        <p:cNvPr id="1" name=""/>
        <p:cNvGrpSpPr/>
        <p:nvPr/>
      </p:nvGrpSpPr>
      <p:grpSpPr>
        <a:xfrm>
          <a:off x="0" y="0"/>
          <a:ext cx="0" cy="0"/>
          <a:chOff x="0" y="0"/>
          <a:chExt cx="0" cy="0"/>
        </a:xfrm>
      </p:grpSpPr>
      <p:pic>
        <p:nvPicPr>
          <p:cNvPr id="5" name="Picture 4" descr="A picture containing object, sitting, monitor, display&#10;&#10;Description automatically generated">
            <a:extLst>
              <a:ext uri="{FF2B5EF4-FFF2-40B4-BE49-F238E27FC236}">
                <a16:creationId xmlns:a16="http://schemas.microsoft.com/office/drawing/2014/main" id="{A3CDDD33-D549-DA48-8060-A28E80A267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12515" y="996175"/>
            <a:ext cx="8917296" cy="7571289"/>
          </a:xfrm>
          <a:prstGeom prst="rect">
            <a:avLst/>
          </a:prstGeom>
        </p:spPr>
      </p:pic>
      <p:sp>
        <p:nvSpPr>
          <p:cNvPr id="6" name="Rectangle 5">
            <a:extLst>
              <a:ext uri="{FF2B5EF4-FFF2-40B4-BE49-F238E27FC236}">
                <a16:creationId xmlns:a16="http://schemas.microsoft.com/office/drawing/2014/main" id="{A1A76DB2-185B-AF47-B620-6155B9A850C2}"/>
              </a:ext>
            </a:extLst>
          </p:cNvPr>
          <p:cNvSpPr/>
          <p:nvPr userDrawn="1"/>
        </p:nvSpPr>
        <p:spPr>
          <a:xfrm>
            <a:off x="1" y="1"/>
            <a:ext cx="16257588" cy="9144000"/>
          </a:xfrm>
          <a:prstGeom prst="rect">
            <a:avLst/>
          </a:prstGeom>
          <a:solidFill>
            <a:schemeClr val="tx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F42417DA-7D05-0047-99A8-0B060A9ED37F}"/>
              </a:ext>
            </a:extLst>
          </p:cNvPr>
          <p:cNvSpPr>
            <a:spLocks noGrp="1"/>
          </p:cNvSpPr>
          <p:nvPr>
            <p:ph type="body" sz="quarter" idx="11" hasCustomPrompt="1"/>
          </p:nvPr>
        </p:nvSpPr>
        <p:spPr>
          <a:xfrm>
            <a:off x="827777" y="751043"/>
            <a:ext cx="2948956" cy="245133"/>
          </a:xfrm>
          <a:prstGeom prst="rect">
            <a:avLst/>
          </a:prstGeom>
        </p:spPr>
        <p:txBody>
          <a:bodyPr/>
          <a:lstStyle>
            <a:lvl1pPr marL="0" indent="0">
              <a:buNone/>
              <a:defRPr sz="1500" b="0" i="0" cap="all" spc="80" baseline="0">
                <a:solidFill>
                  <a:schemeClr val="bg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a:t>eyebrow</a:t>
            </a:r>
          </a:p>
        </p:txBody>
      </p:sp>
      <p:sp>
        <p:nvSpPr>
          <p:cNvPr id="10" name="Title 1">
            <a:extLst>
              <a:ext uri="{FF2B5EF4-FFF2-40B4-BE49-F238E27FC236}">
                <a16:creationId xmlns:a16="http://schemas.microsoft.com/office/drawing/2014/main" id="{BF121249-C66C-AF41-BEAE-3DD70B01E5F3}"/>
              </a:ext>
            </a:extLst>
          </p:cNvPr>
          <p:cNvSpPr>
            <a:spLocks noGrp="1"/>
          </p:cNvSpPr>
          <p:nvPr>
            <p:ph type="title"/>
          </p:nvPr>
        </p:nvSpPr>
        <p:spPr>
          <a:xfrm>
            <a:off x="835210" y="4132385"/>
            <a:ext cx="12734485" cy="775901"/>
          </a:xfrm>
          <a:prstGeom prst="rect">
            <a:avLst/>
          </a:prstGeom>
        </p:spPr>
        <p:txBody>
          <a:bodyPr/>
          <a:lstStyle>
            <a:lvl1pPr>
              <a:defRPr b="1" i="0" baseline="0">
                <a:solidFill>
                  <a:schemeClr val="bg1"/>
                </a:solidFill>
                <a:latin typeface="Arial" panose="020B0604020202020204" pitchFamily="34" charset="0"/>
                <a:cs typeface="Arial" panose="020B0604020202020204" pitchFamily="34" charset="0"/>
              </a:defRPr>
            </a:lvl1pPr>
          </a:lstStyle>
          <a:p>
            <a:pPr>
              <a:lnSpc>
                <a:spcPts val="7200"/>
              </a:lnSpc>
            </a:pPr>
            <a:endParaRPr lang="en-US" sz="640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8C2108C4-04EC-FD48-84DD-44D5B96152B1}"/>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cxnSp>
        <p:nvCxnSpPr>
          <p:cNvPr id="4" name="Straight Connector 3">
            <a:extLst>
              <a:ext uri="{FF2B5EF4-FFF2-40B4-BE49-F238E27FC236}">
                <a16:creationId xmlns:a16="http://schemas.microsoft.com/office/drawing/2014/main" id="{A139F196-D1B9-4D4A-BAA8-C899F968AF2A}"/>
              </a:ext>
            </a:extLst>
          </p:cNvPr>
          <p:cNvCxnSpPr>
            <a:cxnSpLocks/>
          </p:cNvCxnSpPr>
          <p:nvPr userDrawn="1"/>
        </p:nvCxnSpPr>
        <p:spPr>
          <a:xfrm>
            <a:off x="827777" y="5011615"/>
            <a:ext cx="127419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16CAC82-A563-4141-80C3-5311E544ADC8}"/>
              </a:ext>
            </a:extLst>
          </p:cNvPr>
          <p:cNvSpPr>
            <a:spLocks noGrp="1"/>
          </p:cNvSpPr>
          <p:nvPr>
            <p:ph type="body" sz="quarter" idx="12"/>
          </p:nvPr>
        </p:nvSpPr>
        <p:spPr>
          <a:xfrm>
            <a:off x="827776" y="5117838"/>
            <a:ext cx="12741917" cy="809625"/>
          </a:xfrm>
          <a:prstGeom prst="rect">
            <a:avLst/>
          </a:prstGeom>
        </p:spPr>
        <p:txBody>
          <a:bodyPr/>
          <a:lstStyle>
            <a:lvl1pPr marL="0" indent="0">
              <a:buNone/>
              <a:defRPr sz="2800">
                <a:solidFill>
                  <a:schemeClr val="bg1"/>
                </a:solidFill>
                <a:latin typeface="Arial" panose="020B0604020202020204" pitchFamily="34" charset="0"/>
                <a:cs typeface="Arial" panose="020B0604020202020204" pitchFamily="34" charset="0"/>
              </a:defRPr>
            </a:lvl1pPr>
            <a:lvl2pPr marL="609585" indent="0">
              <a:buNone/>
              <a:defRPr>
                <a:solidFill>
                  <a:schemeClr val="bg1"/>
                </a:solidFill>
                <a:latin typeface="Arial" panose="020B0604020202020204" pitchFamily="34" charset="0"/>
                <a:cs typeface="Arial" panose="020B0604020202020204" pitchFamily="34" charset="0"/>
              </a:defRPr>
            </a:lvl2pPr>
            <a:lvl3pPr marL="1219170" indent="0">
              <a:buNone/>
              <a:defRPr>
                <a:solidFill>
                  <a:schemeClr val="bg1"/>
                </a:solidFill>
                <a:latin typeface="Arial" panose="020B0604020202020204" pitchFamily="34" charset="0"/>
                <a:cs typeface="Arial" panose="020B0604020202020204" pitchFamily="34" charset="0"/>
              </a:defRPr>
            </a:lvl3pPr>
            <a:lvl4pPr marL="1828755" indent="0">
              <a:buNone/>
              <a:defRPr>
                <a:solidFill>
                  <a:schemeClr val="bg1"/>
                </a:solidFill>
                <a:latin typeface="Arial" panose="020B0604020202020204" pitchFamily="34" charset="0"/>
                <a:cs typeface="Arial" panose="020B0604020202020204" pitchFamily="34" charset="0"/>
              </a:defRPr>
            </a:lvl4pPr>
            <a:lvl5pPr marL="2438339" indent="0">
              <a:buNone/>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10801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Transition Slide - 24SEVEN Mobi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A76DB2-185B-AF47-B620-6155B9A850C2}"/>
              </a:ext>
            </a:extLst>
          </p:cNvPr>
          <p:cNvSpPr/>
          <p:nvPr userDrawn="1"/>
        </p:nvSpPr>
        <p:spPr>
          <a:xfrm>
            <a:off x="0" y="0"/>
            <a:ext cx="16257588" cy="9144000"/>
          </a:xfrm>
          <a:prstGeom prst="rect">
            <a:avLst/>
          </a:prstGeom>
          <a:solidFill>
            <a:schemeClr val="tx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F42417DA-7D05-0047-99A8-0B060A9ED37F}"/>
              </a:ext>
            </a:extLst>
          </p:cNvPr>
          <p:cNvSpPr>
            <a:spLocks noGrp="1"/>
          </p:cNvSpPr>
          <p:nvPr>
            <p:ph type="body" sz="quarter" idx="11" hasCustomPrompt="1"/>
          </p:nvPr>
        </p:nvSpPr>
        <p:spPr>
          <a:xfrm>
            <a:off x="827777" y="751043"/>
            <a:ext cx="2948956" cy="245133"/>
          </a:xfrm>
          <a:prstGeom prst="rect">
            <a:avLst/>
          </a:prstGeom>
        </p:spPr>
        <p:txBody>
          <a:bodyPr/>
          <a:lstStyle>
            <a:lvl1pPr marL="0" indent="0">
              <a:buNone/>
              <a:defRPr sz="1500" b="0" i="0" cap="all" spc="80" baseline="0">
                <a:solidFill>
                  <a:schemeClr val="bg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a:t>eyebrow</a:t>
            </a:r>
          </a:p>
        </p:txBody>
      </p:sp>
      <p:sp>
        <p:nvSpPr>
          <p:cNvPr id="10" name="Title 1">
            <a:extLst>
              <a:ext uri="{FF2B5EF4-FFF2-40B4-BE49-F238E27FC236}">
                <a16:creationId xmlns:a16="http://schemas.microsoft.com/office/drawing/2014/main" id="{BF121249-C66C-AF41-BEAE-3DD70B01E5F3}"/>
              </a:ext>
            </a:extLst>
          </p:cNvPr>
          <p:cNvSpPr>
            <a:spLocks noGrp="1"/>
          </p:cNvSpPr>
          <p:nvPr>
            <p:ph type="title"/>
          </p:nvPr>
        </p:nvSpPr>
        <p:spPr>
          <a:xfrm>
            <a:off x="835211" y="4132384"/>
            <a:ext cx="7508689" cy="775901"/>
          </a:xfrm>
          <a:prstGeom prst="rect">
            <a:avLst/>
          </a:prstGeom>
        </p:spPr>
        <p:txBody>
          <a:bodyPr/>
          <a:lstStyle>
            <a:lvl1pPr>
              <a:defRPr b="1" i="0" baseline="0">
                <a:solidFill>
                  <a:schemeClr val="bg1"/>
                </a:solidFill>
                <a:latin typeface="Arial" panose="020B0604020202020204" pitchFamily="34" charset="0"/>
                <a:cs typeface="Arial" panose="020B0604020202020204" pitchFamily="34" charset="0"/>
              </a:defRPr>
            </a:lvl1pPr>
          </a:lstStyle>
          <a:p>
            <a:pPr>
              <a:lnSpc>
                <a:spcPts val="7200"/>
              </a:lnSpc>
            </a:pPr>
            <a:endParaRPr lang="en-US" sz="640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8C2108C4-04EC-FD48-84DD-44D5B96152B1}"/>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cxnSp>
        <p:nvCxnSpPr>
          <p:cNvPr id="4" name="Straight Connector 3">
            <a:extLst>
              <a:ext uri="{FF2B5EF4-FFF2-40B4-BE49-F238E27FC236}">
                <a16:creationId xmlns:a16="http://schemas.microsoft.com/office/drawing/2014/main" id="{A139F196-D1B9-4D4A-BAA8-C899F968AF2A}"/>
              </a:ext>
            </a:extLst>
          </p:cNvPr>
          <p:cNvCxnSpPr>
            <a:cxnSpLocks/>
          </p:cNvCxnSpPr>
          <p:nvPr userDrawn="1"/>
        </p:nvCxnSpPr>
        <p:spPr>
          <a:xfrm>
            <a:off x="835211" y="5011615"/>
            <a:ext cx="750868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16CAC82-A563-4141-80C3-5311E544ADC8}"/>
              </a:ext>
            </a:extLst>
          </p:cNvPr>
          <p:cNvSpPr>
            <a:spLocks noGrp="1"/>
          </p:cNvSpPr>
          <p:nvPr>
            <p:ph type="body" sz="quarter" idx="12"/>
          </p:nvPr>
        </p:nvSpPr>
        <p:spPr>
          <a:xfrm>
            <a:off x="827777" y="5117838"/>
            <a:ext cx="7516124" cy="809625"/>
          </a:xfrm>
          <a:prstGeom prst="rect">
            <a:avLst/>
          </a:prstGeom>
        </p:spPr>
        <p:txBody>
          <a:bodyPr/>
          <a:lstStyle>
            <a:lvl1pPr marL="0" indent="0">
              <a:buNone/>
              <a:defRPr sz="2800">
                <a:solidFill>
                  <a:schemeClr val="bg1"/>
                </a:solidFill>
                <a:latin typeface="Arial" panose="020B0604020202020204" pitchFamily="34" charset="0"/>
                <a:cs typeface="Arial" panose="020B0604020202020204" pitchFamily="34" charset="0"/>
              </a:defRPr>
            </a:lvl1pPr>
            <a:lvl2pPr marL="609585" indent="0">
              <a:buNone/>
              <a:defRPr>
                <a:solidFill>
                  <a:schemeClr val="bg1"/>
                </a:solidFill>
                <a:latin typeface="Arial" panose="020B0604020202020204" pitchFamily="34" charset="0"/>
                <a:cs typeface="Arial" panose="020B0604020202020204" pitchFamily="34" charset="0"/>
              </a:defRPr>
            </a:lvl2pPr>
            <a:lvl3pPr marL="1219170" indent="0">
              <a:buNone/>
              <a:defRPr>
                <a:solidFill>
                  <a:schemeClr val="bg1"/>
                </a:solidFill>
                <a:latin typeface="Arial" panose="020B0604020202020204" pitchFamily="34" charset="0"/>
                <a:cs typeface="Arial" panose="020B0604020202020204" pitchFamily="34" charset="0"/>
              </a:defRPr>
            </a:lvl3pPr>
            <a:lvl4pPr marL="1828755" indent="0">
              <a:buNone/>
              <a:defRPr>
                <a:solidFill>
                  <a:schemeClr val="bg1"/>
                </a:solidFill>
                <a:latin typeface="Arial" panose="020B0604020202020204" pitchFamily="34" charset="0"/>
                <a:cs typeface="Arial" panose="020B0604020202020204" pitchFamily="34" charset="0"/>
              </a:defRPr>
            </a:lvl4pPr>
            <a:lvl5pPr marL="2438339" indent="0">
              <a:buNone/>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5" name="Picture 4" descr="A close up of a logo&#10;&#10;Description automatically generated">
            <a:extLst>
              <a:ext uri="{FF2B5EF4-FFF2-40B4-BE49-F238E27FC236}">
                <a16:creationId xmlns:a16="http://schemas.microsoft.com/office/drawing/2014/main" id="{365F432E-AFBF-2D4D-8A55-C6DB118D83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500774" y="1888655"/>
            <a:ext cx="7108320" cy="6039259"/>
          </a:xfrm>
          <a:prstGeom prst="rect">
            <a:avLst/>
          </a:prstGeom>
        </p:spPr>
      </p:pic>
    </p:spTree>
    <p:extLst>
      <p:ext uri="{BB962C8B-B14F-4D97-AF65-F5344CB8AC3E}">
        <p14:creationId xmlns:p14="http://schemas.microsoft.com/office/powerpoint/2010/main" val="1988440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Transition Slide - 24SEVEN Laptop">
    <p:spTree>
      <p:nvGrpSpPr>
        <p:cNvPr id="1" name=""/>
        <p:cNvGrpSpPr/>
        <p:nvPr/>
      </p:nvGrpSpPr>
      <p:grpSpPr>
        <a:xfrm>
          <a:off x="0" y="0"/>
          <a:ext cx="0" cy="0"/>
          <a:chOff x="0" y="0"/>
          <a:chExt cx="0" cy="0"/>
        </a:xfrm>
      </p:grpSpPr>
      <p:pic>
        <p:nvPicPr>
          <p:cNvPr id="5" name="Picture 4" descr="A screen shot of a computer&#10;&#10;Description automatically generated">
            <a:extLst>
              <a:ext uri="{FF2B5EF4-FFF2-40B4-BE49-F238E27FC236}">
                <a16:creationId xmlns:a16="http://schemas.microsoft.com/office/drawing/2014/main" id="{19DA4C26-A306-4E43-BAEC-16CF962C65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11223" y="336286"/>
            <a:ext cx="9144000" cy="9144000"/>
          </a:xfrm>
          <a:prstGeom prst="rect">
            <a:avLst/>
          </a:prstGeom>
        </p:spPr>
      </p:pic>
      <p:sp>
        <p:nvSpPr>
          <p:cNvPr id="6" name="Rectangle 5">
            <a:extLst>
              <a:ext uri="{FF2B5EF4-FFF2-40B4-BE49-F238E27FC236}">
                <a16:creationId xmlns:a16="http://schemas.microsoft.com/office/drawing/2014/main" id="{A1A76DB2-185B-AF47-B620-6155B9A850C2}"/>
              </a:ext>
            </a:extLst>
          </p:cNvPr>
          <p:cNvSpPr/>
          <p:nvPr userDrawn="1"/>
        </p:nvSpPr>
        <p:spPr>
          <a:xfrm>
            <a:off x="0" y="0"/>
            <a:ext cx="16257588" cy="9144000"/>
          </a:xfrm>
          <a:prstGeom prst="rect">
            <a:avLst/>
          </a:prstGeom>
          <a:solidFill>
            <a:schemeClr val="tx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F42417DA-7D05-0047-99A8-0B060A9ED37F}"/>
              </a:ext>
            </a:extLst>
          </p:cNvPr>
          <p:cNvSpPr>
            <a:spLocks noGrp="1"/>
          </p:cNvSpPr>
          <p:nvPr>
            <p:ph type="body" sz="quarter" idx="11" hasCustomPrompt="1"/>
          </p:nvPr>
        </p:nvSpPr>
        <p:spPr>
          <a:xfrm>
            <a:off x="827777" y="751043"/>
            <a:ext cx="2948956" cy="245133"/>
          </a:xfrm>
          <a:prstGeom prst="rect">
            <a:avLst/>
          </a:prstGeom>
        </p:spPr>
        <p:txBody>
          <a:bodyPr/>
          <a:lstStyle>
            <a:lvl1pPr marL="0" indent="0">
              <a:buNone/>
              <a:defRPr sz="1500" b="0" i="0" cap="all" spc="80" baseline="0">
                <a:solidFill>
                  <a:schemeClr val="bg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a:t>eyebrow</a:t>
            </a:r>
          </a:p>
        </p:txBody>
      </p:sp>
      <p:sp>
        <p:nvSpPr>
          <p:cNvPr id="10" name="Title 1">
            <a:extLst>
              <a:ext uri="{FF2B5EF4-FFF2-40B4-BE49-F238E27FC236}">
                <a16:creationId xmlns:a16="http://schemas.microsoft.com/office/drawing/2014/main" id="{BF121249-C66C-AF41-BEAE-3DD70B01E5F3}"/>
              </a:ext>
            </a:extLst>
          </p:cNvPr>
          <p:cNvSpPr>
            <a:spLocks noGrp="1"/>
          </p:cNvSpPr>
          <p:nvPr>
            <p:ph type="title"/>
          </p:nvPr>
        </p:nvSpPr>
        <p:spPr>
          <a:xfrm>
            <a:off x="835211" y="4098661"/>
            <a:ext cx="10170112" cy="809625"/>
          </a:xfrm>
          <a:prstGeom prst="rect">
            <a:avLst/>
          </a:prstGeom>
        </p:spPr>
        <p:txBody>
          <a:bodyPr/>
          <a:lstStyle>
            <a:lvl1pPr>
              <a:defRPr b="1" i="0" baseline="0">
                <a:solidFill>
                  <a:schemeClr val="bg1"/>
                </a:solidFill>
                <a:latin typeface="Arial" panose="020B0604020202020204" pitchFamily="34" charset="0"/>
                <a:cs typeface="Arial" panose="020B0604020202020204" pitchFamily="34" charset="0"/>
              </a:defRPr>
            </a:lvl1pPr>
          </a:lstStyle>
          <a:p>
            <a:pPr>
              <a:lnSpc>
                <a:spcPts val="7200"/>
              </a:lnSpc>
            </a:pPr>
            <a:endParaRPr lang="en-US" sz="640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8C2108C4-04EC-FD48-84DD-44D5B96152B1}"/>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cxnSp>
        <p:nvCxnSpPr>
          <p:cNvPr id="4" name="Straight Connector 3">
            <a:extLst>
              <a:ext uri="{FF2B5EF4-FFF2-40B4-BE49-F238E27FC236}">
                <a16:creationId xmlns:a16="http://schemas.microsoft.com/office/drawing/2014/main" id="{A139F196-D1B9-4D4A-BAA8-C899F968AF2A}"/>
              </a:ext>
            </a:extLst>
          </p:cNvPr>
          <p:cNvCxnSpPr>
            <a:cxnSpLocks/>
          </p:cNvCxnSpPr>
          <p:nvPr userDrawn="1"/>
        </p:nvCxnSpPr>
        <p:spPr>
          <a:xfrm>
            <a:off x="827777" y="5011615"/>
            <a:ext cx="101701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16CAC82-A563-4141-80C3-5311E544ADC8}"/>
              </a:ext>
            </a:extLst>
          </p:cNvPr>
          <p:cNvSpPr>
            <a:spLocks noGrp="1"/>
          </p:cNvSpPr>
          <p:nvPr>
            <p:ph type="body" sz="quarter" idx="12"/>
          </p:nvPr>
        </p:nvSpPr>
        <p:spPr>
          <a:xfrm>
            <a:off x="827776" y="5117838"/>
            <a:ext cx="10177547" cy="809625"/>
          </a:xfrm>
          <a:prstGeom prst="rect">
            <a:avLst/>
          </a:prstGeom>
        </p:spPr>
        <p:txBody>
          <a:bodyPr/>
          <a:lstStyle>
            <a:lvl1pPr marL="0" indent="0">
              <a:buNone/>
              <a:defRPr sz="2800">
                <a:solidFill>
                  <a:schemeClr val="bg1"/>
                </a:solidFill>
                <a:latin typeface="Arial" panose="020B0604020202020204" pitchFamily="34" charset="0"/>
                <a:cs typeface="Arial" panose="020B0604020202020204" pitchFamily="34" charset="0"/>
              </a:defRPr>
            </a:lvl1pPr>
            <a:lvl2pPr marL="609585" indent="0">
              <a:buNone/>
              <a:defRPr>
                <a:solidFill>
                  <a:schemeClr val="bg1"/>
                </a:solidFill>
                <a:latin typeface="Arial" panose="020B0604020202020204" pitchFamily="34" charset="0"/>
                <a:cs typeface="Arial" panose="020B0604020202020204" pitchFamily="34" charset="0"/>
              </a:defRPr>
            </a:lvl2pPr>
            <a:lvl3pPr marL="1219170" indent="0">
              <a:buNone/>
              <a:defRPr>
                <a:solidFill>
                  <a:schemeClr val="bg1"/>
                </a:solidFill>
                <a:latin typeface="Arial" panose="020B0604020202020204" pitchFamily="34" charset="0"/>
                <a:cs typeface="Arial" panose="020B0604020202020204" pitchFamily="34" charset="0"/>
              </a:defRPr>
            </a:lvl3pPr>
            <a:lvl4pPr marL="1828755" indent="0">
              <a:buNone/>
              <a:defRPr>
                <a:solidFill>
                  <a:schemeClr val="bg1"/>
                </a:solidFill>
                <a:latin typeface="Arial" panose="020B0604020202020204" pitchFamily="34" charset="0"/>
                <a:cs typeface="Arial" panose="020B0604020202020204" pitchFamily="34" charset="0"/>
              </a:defRPr>
            </a:lvl4pPr>
            <a:lvl5pPr marL="2438339" indent="0">
              <a:buNone/>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9336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 Brink's Complete (Czech Republic)">
    <p:spTree>
      <p:nvGrpSpPr>
        <p:cNvPr id="1" name=""/>
        <p:cNvGrpSpPr/>
        <p:nvPr/>
      </p:nvGrpSpPr>
      <p:grpSpPr>
        <a:xfrm>
          <a:off x="0" y="0"/>
          <a:ext cx="0" cy="0"/>
          <a:chOff x="0" y="0"/>
          <a:chExt cx="0" cy="0"/>
        </a:xfrm>
      </p:grpSpPr>
      <p:pic>
        <p:nvPicPr>
          <p:cNvPr id="4" name="Picture 3" descr="A bridge over a body of water&#10;&#10;Description automatically generated">
            <a:extLst>
              <a:ext uri="{FF2B5EF4-FFF2-40B4-BE49-F238E27FC236}">
                <a16:creationId xmlns:a16="http://schemas.microsoft.com/office/drawing/2014/main" id="{C4EB1A8E-FC25-AF4A-B6C8-B091CEBE74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9" name="Rectangle 8">
            <a:extLst>
              <a:ext uri="{FF2B5EF4-FFF2-40B4-BE49-F238E27FC236}">
                <a16:creationId xmlns:a16="http://schemas.microsoft.com/office/drawing/2014/main" id="{3CE7C793-C75B-7342-B8C2-02F1F8C0378F}"/>
              </a:ext>
            </a:extLst>
          </p:cNvPr>
          <p:cNvSpPr/>
          <p:nvPr userDrawn="1"/>
        </p:nvSpPr>
        <p:spPr>
          <a:xfrm>
            <a:off x="15632" y="0"/>
            <a:ext cx="16241956"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42198672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5_Transition Slide - VeriBalance Dashboard">
    <p:spTree>
      <p:nvGrpSpPr>
        <p:cNvPr id="1" name=""/>
        <p:cNvGrpSpPr/>
        <p:nvPr/>
      </p:nvGrpSpPr>
      <p:grpSpPr>
        <a:xfrm>
          <a:off x="0" y="0"/>
          <a:ext cx="0" cy="0"/>
          <a:chOff x="0" y="0"/>
          <a:chExt cx="0" cy="0"/>
        </a:xfrm>
      </p:grpSpPr>
      <p:pic>
        <p:nvPicPr>
          <p:cNvPr id="5" name="Picture 4" descr="A group of people sitting at a table in front of a window&#10;&#10;Description automatically generated">
            <a:extLst>
              <a:ext uri="{FF2B5EF4-FFF2-40B4-BE49-F238E27FC236}">
                <a16:creationId xmlns:a16="http://schemas.microsoft.com/office/drawing/2014/main" id="{F3176F9A-E6CB-D949-AE35-A9E5695712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6257589" cy="9144000"/>
          </a:xfrm>
          <a:prstGeom prst="rect">
            <a:avLst/>
          </a:prstGeom>
        </p:spPr>
      </p:pic>
      <p:sp>
        <p:nvSpPr>
          <p:cNvPr id="6" name="Rectangle 5">
            <a:extLst>
              <a:ext uri="{FF2B5EF4-FFF2-40B4-BE49-F238E27FC236}">
                <a16:creationId xmlns:a16="http://schemas.microsoft.com/office/drawing/2014/main" id="{A1A76DB2-185B-AF47-B620-6155B9A850C2}"/>
              </a:ext>
            </a:extLst>
          </p:cNvPr>
          <p:cNvSpPr/>
          <p:nvPr userDrawn="1"/>
        </p:nvSpPr>
        <p:spPr>
          <a:xfrm>
            <a:off x="-1" y="0"/>
            <a:ext cx="16257588" cy="9144000"/>
          </a:xfrm>
          <a:prstGeom prst="rect">
            <a:avLst/>
          </a:prstGeom>
          <a:solidFill>
            <a:schemeClr val="tx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 Placeholder 12">
            <a:extLst>
              <a:ext uri="{FF2B5EF4-FFF2-40B4-BE49-F238E27FC236}">
                <a16:creationId xmlns:a16="http://schemas.microsoft.com/office/drawing/2014/main" id="{F42417DA-7D05-0047-99A8-0B060A9ED37F}"/>
              </a:ext>
            </a:extLst>
          </p:cNvPr>
          <p:cNvSpPr>
            <a:spLocks noGrp="1"/>
          </p:cNvSpPr>
          <p:nvPr>
            <p:ph type="body" sz="quarter" idx="11" hasCustomPrompt="1"/>
          </p:nvPr>
        </p:nvSpPr>
        <p:spPr>
          <a:xfrm>
            <a:off x="827777" y="751043"/>
            <a:ext cx="2948956" cy="245133"/>
          </a:xfrm>
          <a:prstGeom prst="rect">
            <a:avLst/>
          </a:prstGeom>
        </p:spPr>
        <p:txBody>
          <a:bodyPr/>
          <a:lstStyle>
            <a:lvl1pPr marL="0" indent="0">
              <a:buNone/>
              <a:defRPr sz="1500" b="0" i="0" cap="all" spc="80" baseline="0">
                <a:solidFill>
                  <a:schemeClr val="bg1"/>
                </a:solidFill>
                <a:latin typeface="Arial" panose="020B0604020202020204" pitchFamily="34" charset="0"/>
                <a:cs typeface="Arial" panose="020B0604020202020204" pitchFamily="34" charset="0"/>
              </a:defRPr>
            </a:lvl1pPr>
            <a:lvl2pPr marL="609585" indent="0">
              <a:buNone/>
              <a:defRPr/>
            </a:lvl2pPr>
            <a:lvl3pPr marL="1219170" indent="0">
              <a:buNone/>
              <a:defRPr/>
            </a:lvl3pPr>
            <a:lvl4pPr marL="1828755" indent="0">
              <a:buNone/>
              <a:defRPr/>
            </a:lvl4pPr>
            <a:lvl5pPr marL="2438339" indent="0">
              <a:buNone/>
              <a:defRPr/>
            </a:lvl5pPr>
          </a:lstStyle>
          <a:p>
            <a:pPr lvl="0"/>
            <a:r>
              <a:rPr lang="en-US"/>
              <a:t>eyebrow</a:t>
            </a:r>
          </a:p>
        </p:txBody>
      </p:sp>
      <p:sp>
        <p:nvSpPr>
          <p:cNvPr id="10" name="Title 1">
            <a:extLst>
              <a:ext uri="{FF2B5EF4-FFF2-40B4-BE49-F238E27FC236}">
                <a16:creationId xmlns:a16="http://schemas.microsoft.com/office/drawing/2014/main" id="{BF121249-C66C-AF41-BEAE-3DD70B01E5F3}"/>
              </a:ext>
            </a:extLst>
          </p:cNvPr>
          <p:cNvSpPr>
            <a:spLocks noGrp="1"/>
          </p:cNvSpPr>
          <p:nvPr>
            <p:ph type="title"/>
          </p:nvPr>
        </p:nvSpPr>
        <p:spPr>
          <a:xfrm>
            <a:off x="835211" y="4098661"/>
            <a:ext cx="10170112" cy="809625"/>
          </a:xfrm>
          <a:prstGeom prst="rect">
            <a:avLst/>
          </a:prstGeom>
        </p:spPr>
        <p:txBody>
          <a:bodyPr/>
          <a:lstStyle>
            <a:lvl1pPr>
              <a:defRPr b="1" i="0" baseline="0">
                <a:solidFill>
                  <a:schemeClr val="bg1"/>
                </a:solidFill>
                <a:latin typeface="Arial" panose="020B0604020202020204" pitchFamily="34" charset="0"/>
                <a:cs typeface="Arial" panose="020B0604020202020204" pitchFamily="34" charset="0"/>
              </a:defRPr>
            </a:lvl1pPr>
          </a:lstStyle>
          <a:p>
            <a:pPr>
              <a:lnSpc>
                <a:spcPts val="7200"/>
              </a:lnSpc>
            </a:pPr>
            <a:endParaRPr lang="en-US" sz="6400" dirty="0">
              <a:solidFill>
                <a:schemeClr val="bg1"/>
              </a:solidFill>
              <a:latin typeface="Montserrat" pitchFamily="2" charset="77"/>
            </a:endParaRPr>
          </a:p>
        </p:txBody>
      </p:sp>
      <p:sp>
        <p:nvSpPr>
          <p:cNvPr id="7" name="TextBox 6">
            <a:extLst>
              <a:ext uri="{FF2B5EF4-FFF2-40B4-BE49-F238E27FC236}">
                <a16:creationId xmlns:a16="http://schemas.microsoft.com/office/drawing/2014/main" id="{8C2108C4-04EC-FD48-84DD-44D5B96152B1}"/>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cxnSp>
        <p:nvCxnSpPr>
          <p:cNvPr id="4" name="Straight Connector 3">
            <a:extLst>
              <a:ext uri="{FF2B5EF4-FFF2-40B4-BE49-F238E27FC236}">
                <a16:creationId xmlns:a16="http://schemas.microsoft.com/office/drawing/2014/main" id="{A139F196-D1B9-4D4A-BAA8-C899F968AF2A}"/>
              </a:ext>
            </a:extLst>
          </p:cNvPr>
          <p:cNvCxnSpPr>
            <a:cxnSpLocks/>
          </p:cNvCxnSpPr>
          <p:nvPr userDrawn="1"/>
        </p:nvCxnSpPr>
        <p:spPr>
          <a:xfrm>
            <a:off x="827777" y="5011615"/>
            <a:ext cx="101701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16CAC82-A563-4141-80C3-5311E544ADC8}"/>
              </a:ext>
            </a:extLst>
          </p:cNvPr>
          <p:cNvSpPr>
            <a:spLocks noGrp="1"/>
          </p:cNvSpPr>
          <p:nvPr>
            <p:ph type="body" sz="quarter" idx="12"/>
          </p:nvPr>
        </p:nvSpPr>
        <p:spPr>
          <a:xfrm>
            <a:off x="827776" y="5117838"/>
            <a:ext cx="10177547" cy="809625"/>
          </a:xfrm>
          <a:prstGeom prst="rect">
            <a:avLst/>
          </a:prstGeom>
        </p:spPr>
        <p:txBody>
          <a:bodyPr/>
          <a:lstStyle>
            <a:lvl1pPr marL="0" indent="0">
              <a:buNone/>
              <a:defRPr sz="2800">
                <a:solidFill>
                  <a:schemeClr val="bg1"/>
                </a:solidFill>
                <a:latin typeface="Arial" panose="020B0604020202020204" pitchFamily="34" charset="0"/>
                <a:cs typeface="Arial" panose="020B0604020202020204" pitchFamily="34" charset="0"/>
              </a:defRPr>
            </a:lvl1pPr>
            <a:lvl2pPr marL="609585" indent="0">
              <a:buNone/>
              <a:defRPr>
                <a:solidFill>
                  <a:schemeClr val="bg1"/>
                </a:solidFill>
                <a:latin typeface="Arial" panose="020B0604020202020204" pitchFamily="34" charset="0"/>
                <a:cs typeface="Arial" panose="020B0604020202020204" pitchFamily="34" charset="0"/>
              </a:defRPr>
            </a:lvl2pPr>
            <a:lvl3pPr marL="1219170" indent="0">
              <a:buNone/>
              <a:defRPr>
                <a:solidFill>
                  <a:schemeClr val="bg1"/>
                </a:solidFill>
                <a:latin typeface="Arial" panose="020B0604020202020204" pitchFamily="34" charset="0"/>
                <a:cs typeface="Arial" panose="020B0604020202020204" pitchFamily="34" charset="0"/>
              </a:defRPr>
            </a:lvl3pPr>
            <a:lvl4pPr marL="1828755" indent="0">
              <a:buNone/>
              <a:defRPr>
                <a:solidFill>
                  <a:schemeClr val="bg1"/>
                </a:solidFill>
                <a:latin typeface="Arial" panose="020B0604020202020204" pitchFamily="34" charset="0"/>
                <a:cs typeface="Arial" panose="020B0604020202020204" pitchFamily="34" charset="0"/>
              </a:defRPr>
            </a:lvl4pPr>
            <a:lvl5pPr marL="2438339" indent="0">
              <a:buNone/>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97101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er Testimonial">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F36406-6FCF-4545-8C71-F9CB39F56B60}"/>
              </a:ext>
            </a:extLst>
          </p:cNvPr>
          <p:cNvSpPr>
            <a:spLocks noGrp="1"/>
          </p:cNvSpPr>
          <p:nvPr>
            <p:ph type="body" sz="quarter" idx="11"/>
          </p:nvPr>
        </p:nvSpPr>
        <p:spPr>
          <a:xfrm>
            <a:off x="931863" y="3208338"/>
            <a:ext cx="11852275" cy="2674937"/>
          </a:xfrm>
          <a:prstGeom prst="rect">
            <a:avLst/>
          </a:prstGeom>
        </p:spPr>
        <p:txBody>
          <a:bodyPr/>
          <a:lstStyle>
            <a:lvl1pPr marL="0" indent="0">
              <a:buNone/>
              <a:defRPr sz="6000" b="1" i="0" baseline="0">
                <a:solidFill>
                  <a:schemeClr val="bg1"/>
                </a:solidFill>
                <a:latin typeface="Arial" panose="020B0604020202020204" pitchFamily="34" charset="0"/>
                <a:cs typeface="Arial" panose="020B0604020202020204" pitchFamily="34" charset="0"/>
              </a:defRPr>
            </a:lvl1pPr>
          </a:lstStyle>
          <a:p>
            <a:pPr lvl="0"/>
            <a:endParaRPr lang="en-US" dirty="0"/>
          </a:p>
        </p:txBody>
      </p:sp>
      <p:pic>
        <p:nvPicPr>
          <p:cNvPr id="8" name="Picture 7" descr="A street scene with focus on the side of a road&#10;&#10;Description automatically generated">
            <a:extLst>
              <a:ext uri="{FF2B5EF4-FFF2-40B4-BE49-F238E27FC236}">
                <a16:creationId xmlns:a16="http://schemas.microsoft.com/office/drawing/2014/main" id="{40DCE99D-679E-0345-AE74-9257544A9698}"/>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7254" y="0"/>
            <a:ext cx="16274842" cy="9155506"/>
          </a:xfrm>
          <a:prstGeom prst="rect">
            <a:avLst/>
          </a:prstGeom>
        </p:spPr>
      </p:pic>
      <p:sp>
        <p:nvSpPr>
          <p:cNvPr id="9" name="Rectangle 8">
            <a:extLst>
              <a:ext uri="{FF2B5EF4-FFF2-40B4-BE49-F238E27FC236}">
                <a16:creationId xmlns:a16="http://schemas.microsoft.com/office/drawing/2014/main" id="{1EE70A19-4B8D-2747-BA0D-F0763F8B6C71}"/>
              </a:ext>
            </a:extLst>
          </p:cNvPr>
          <p:cNvSpPr/>
          <p:nvPr userDrawn="1"/>
        </p:nvSpPr>
        <p:spPr>
          <a:xfrm>
            <a:off x="-17255" y="-11506"/>
            <a:ext cx="16407443" cy="9167011"/>
          </a:xfrm>
          <a:prstGeom prst="rect">
            <a:avLst/>
          </a:prstGeom>
          <a:solidFill>
            <a:schemeClr val="tx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Text Placeholder 12">
            <a:extLst>
              <a:ext uri="{FF2B5EF4-FFF2-40B4-BE49-F238E27FC236}">
                <a16:creationId xmlns:a16="http://schemas.microsoft.com/office/drawing/2014/main" id="{6DBEAE5A-9488-7B45-ACA0-AB4E5DAF52C4}"/>
              </a:ext>
            </a:extLst>
          </p:cNvPr>
          <p:cNvSpPr>
            <a:spLocks noGrp="1"/>
          </p:cNvSpPr>
          <p:nvPr>
            <p:ph type="body" sz="quarter" idx="12" hasCustomPrompt="1"/>
          </p:nvPr>
        </p:nvSpPr>
        <p:spPr>
          <a:xfrm>
            <a:off x="830251" y="5649802"/>
            <a:ext cx="11852275" cy="1752473"/>
          </a:xfrm>
          <a:prstGeom prst="rect">
            <a:avLst/>
          </a:prstGeom>
        </p:spPr>
        <p:txBody>
          <a:bodyPr/>
          <a:lstStyle>
            <a:lvl1pPr marL="0" indent="0">
              <a:buNone/>
              <a:defRPr sz="4400" b="0" i="1" baseline="0">
                <a:solidFill>
                  <a:schemeClr val="bg1"/>
                </a:solidFill>
                <a:latin typeface="Arial" panose="020B0604020202020204" pitchFamily="34" charset="0"/>
                <a:cs typeface="Arial" panose="020B0604020202020204" pitchFamily="34" charset="0"/>
              </a:defRPr>
            </a:lvl1pPr>
          </a:lstStyle>
          <a:p>
            <a:pPr lvl="0"/>
            <a:r>
              <a:rPr lang="en-US" dirty="0"/>
              <a:t>“Customer Quote: Our employees tell us that they feel so much safer with Brink’s Complete.”</a:t>
            </a:r>
          </a:p>
        </p:txBody>
      </p:sp>
      <p:sp>
        <p:nvSpPr>
          <p:cNvPr id="15" name="Text Placeholder 14">
            <a:extLst>
              <a:ext uri="{FF2B5EF4-FFF2-40B4-BE49-F238E27FC236}">
                <a16:creationId xmlns:a16="http://schemas.microsoft.com/office/drawing/2014/main" id="{7BAEC8DD-0D3B-234C-91B2-2DC568775483}"/>
              </a:ext>
            </a:extLst>
          </p:cNvPr>
          <p:cNvSpPr>
            <a:spLocks noGrp="1"/>
          </p:cNvSpPr>
          <p:nvPr>
            <p:ph type="body" sz="quarter" idx="13" hasCustomPrompt="1"/>
          </p:nvPr>
        </p:nvSpPr>
        <p:spPr>
          <a:xfrm>
            <a:off x="830251" y="7539966"/>
            <a:ext cx="3402013" cy="395525"/>
          </a:xfrm>
          <a:prstGeom prst="rect">
            <a:avLst/>
          </a:prstGeom>
        </p:spPr>
        <p:txBody>
          <a:bodyPr/>
          <a:lstStyle>
            <a:lvl1pPr marL="0" indent="0">
              <a:buNone/>
              <a:defRPr sz="2000" cap="all" baseline="0">
                <a:solidFill>
                  <a:schemeClr val="bg1"/>
                </a:solidFill>
                <a:latin typeface="Arial" panose="020B0604020202020204" pitchFamily="34" charset="0"/>
                <a:cs typeface="Arial" panose="020B0604020202020204" pitchFamily="34" charset="0"/>
              </a:defRPr>
            </a:lvl1pPr>
          </a:lstStyle>
          <a:p>
            <a:pPr lvl="0"/>
            <a:r>
              <a:rPr lang="en-US" dirty="0"/>
              <a:t>Job Title of quoted</a:t>
            </a:r>
          </a:p>
        </p:txBody>
      </p:sp>
      <p:sp>
        <p:nvSpPr>
          <p:cNvPr id="17" name="Text Placeholder 16">
            <a:extLst>
              <a:ext uri="{FF2B5EF4-FFF2-40B4-BE49-F238E27FC236}">
                <a16:creationId xmlns:a16="http://schemas.microsoft.com/office/drawing/2014/main" id="{E88253A1-CCDE-4640-B446-63E2ED36C795}"/>
              </a:ext>
            </a:extLst>
          </p:cNvPr>
          <p:cNvSpPr>
            <a:spLocks noGrp="1"/>
          </p:cNvSpPr>
          <p:nvPr>
            <p:ph type="body" sz="quarter" idx="14" hasCustomPrompt="1"/>
          </p:nvPr>
        </p:nvSpPr>
        <p:spPr>
          <a:xfrm>
            <a:off x="4520511" y="7539966"/>
            <a:ext cx="5969000" cy="395525"/>
          </a:xfrm>
          <a:prstGeom prst="rect">
            <a:avLst/>
          </a:prstGeom>
        </p:spPr>
        <p:txBody>
          <a:bodyPr/>
          <a:lstStyle>
            <a:lvl1pPr marL="0" indent="0">
              <a:buNone/>
              <a:defRPr sz="2000" b="1" i="0" cap="all" baseline="0">
                <a:solidFill>
                  <a:schemeClr val="bg1"/>
                </a:solidFill>
                <a:latin typeface="Arial" panose="020B0604020202020204" pitchFamily="34" charset="0"/>
                <a:cs typeface="Arial" panose="020B0604020202020204" pitchFamily="34" charset="0"/>
              </a:defRPr>
            </a:lvl1pPr>
          </a:lstStyle>
          <a:p>
            <a:pPr lvl="0"/>
            <a:r>
              <a:rPr lang="en-US" dirty="0"/>
              <a:t>[customer company]</a:t>
            </a:r>
          </a:p>
        </p:txBody>
      </p:sp>
    </p:spTree>
    <p:extLst>
      <p:ext uri="{BB962C8B-B14F-4D97-AF65-F5344CB8AC3E}">
        <p14:creationId xmlns:p14="http://schemas.microsoft.com/office/powerpoint/2010/main" val="132974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 Brink's Complete (Singapore)">
    <p:spTree>
      <p:nvGrpSpPr>
        <p:cNvPr id="1" name=""/>
        <p:cNvGrpSpPr/>
        <p:nvPr/>
      </p:nvGrpSpPr>
      <p:grpSpPr>
        <a:xfrm>
          <a:off x="0" y="0"/>
          <a:ext cx="0" cy="0"/>
          <a:chOff x="0" y="0"/>
          <a:chExt cx="0" cy="0"/>
        </a:xfrm>
      </p:grpSpPr>
      <p:pic>
        <p:nvPicPr>
          <p:cNvPr id="3" name="Picture 2" descr="A pink flower on a bridge over a body of water&#10;&#10;Description automatically generated">
            <a:extLst>
              <a:ext uri="{FF2B5EF4-FFF2-40B4-BE49-F238E27FC236}">
                <a16:creationId xmlns:a16="http://schemas.microsoft.com/office/drawing/2014/main" id="{4DAC44D0-05E4-B14C-9F79-35402C4CDAA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9" name="Rectangle 8">
            <a:extLst>
              <a:ext uri="{FF2B5EF4-FFF2-40B4-BE49-F238E27FC236}">
                <a16:creationId xmlns:a16="http://schemas.microsoft.com/office/drawing/2014/main" id="{3CE7C793-C75B-7342-B8C2-02F1F8C0378F}"/>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1862215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 Brink's Complete (Netherlands)">
    <p:spTree>
      <p:nvGrpSpPr>
        <p:cNvPr id="1" name=""/>
        <p:cNvGrpSpPr/>
        <p:nvPr/>
      </p:nvGrpSpPr>
      <p:grpSpPr>
        <a:xfrm>
          <a:off x="0" y="0"/>
          <a:ext cx="0" cy="0"/>
          <a:chOff x="0" y="0"/>
          <a:chExt cx="0" cy="0"/>
        </a:xfrm>
      </p:grpSpPr>
      <p:pic>
        <p:nvPicPr>
          <p:cNvPr id="4" name="Picture 3" descr="A large body of water with a city in the background&#10;&#10;Description automatically generated">
            <a:extLst>
              <a:ext uri="{FF2B5EF4-FFF2-40B4-BE49-F238E27FC236}">
                <a16:creationId xmlns:a16="http://schemas.microsoft.com/office/drawing/2014/main" id="{AB643C4E-A0D7-124A-A07F-F52C053EA0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6273220" cy="9144000"/>
          </a:xfrm>
          <a:prstGeom prst="rect">
            <a:avLst/>
          </a:prstGeom>
        </p:spPr>
      </p:pic>
      <p:sp>
        <p:nvSpPr>
          <p:cNvPr id="9" name="Rectangle 8">
            <a:extLst>
              <a:ext uri="{FF2B5EF4-FFF2-40B4-BE49-F238E27FC236}">
                <a16:creationId xmlns:a16="http://schemas.microsoft.com/office/drawing/2014/main" id="{6D24A8C2-683B-234A-849D-E77FB58E81DC}"/>
              </a:ext>
            </a:extLst>
          </p:cNvPr>
          <p:cNvSpPr/>
          <p:nvPr userDrawn="1"/>
        </p:nvSpPr>
        <p:spPr>
          <a:xfrm>
            <a:off x="15632"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77304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 Brink's Complete (Enterprise)">
    <p:spTree>
      <p:nvGrpSpPr>
        <p:cNvPr id="1" name=""/>
        <p:cNvGrpSpPr/>
        <p:nvPr/>
      </p:nvGrpSpPr>
      <p:grpSpPr>
        <a:xfrm>
          <a:off x="0" y="0"/>
          <a:ext cx="0" cy="0"/>
          <a:chOff x="0" y="0"/>
          <a:chExt cx="0" cy="0"/>
        </a:xfrm>
      </p:grpSpPr>
      <p:pic>
        <p:nvPicPr>
          <p:cNvPr id="4" name="Picture 3" descr="A large clock tower in the middle of the street&#10;&#10;Description automatically generated">
            <a:extLst>
              <a:ext uri="{FF2B5EF4-FFF2-40B4-BE49-F238E27FC236}">
                <a16:creationId xmlns:a16="http://schemas.microsoft.com/office/drawing/2014/main" id="{7632B8BA-21BC-3B47-A551-8384FDC5274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6257588" cy="9144000"/>
          </a:xfrm>
          <a:prstGeom prst="rect">
            <a:avLst/>
          </a:prstGeom>
        </p:spPr>
      </p:pic>
      <p:sp>
        <p:nvSpPr>
          <p:cNvPr id="33" name="TextBox 32">
            <a:extLst>
              <a:ext uri="{FF2B5EF4-FFF2-40B4-BE49-F238E27FC236}">
                <a16:creationId xmlns:a16="http://schemas.microsoft.com/office/drawing/2014/main" id="{1D9FE651-7445-D649-9917-F6A7C378FB9F}"/>
              </a:ext>
            </a:extLst>
          </p:cNvPr>
          <p:cNvSpPr txBox="1"/>
          <p:nvPr userDrawn="1"/>
        </p:nvSpPr>
        <p:spPr>
          <a:xfrm>
            <a:off x="921351" y="8428967"/>
            <a:ext cx="4053016" cy="138499"/>
          </a:xfrm>
          <a:prstGeom prst="rect">
            <a:avLst/>
          </a:prstGeom>
          <a:noFill/>
        </p:spPr>
        <p:txBody>
          <a:bodyPr wrap="square" lIns="0" tIns="0" rIns="0" bIns="0" rtlCol="0">
            <a:spAutoFit/>
          </a:bodyPr>
          <a:lstStyle/>
          <a:p>
            <a:r>
              <a:rPr lang="en-US" sz="900" b="0" i="0" kern="600" baseline="0" dirty="0">
                <a:solidFill>
                  <a:srgbClr val="FFFFFF"/>
                </a:solidFill>
                <a:effectLst/>
                <a:latin typeface="Avenir Light" panose="020B0402020203020204" pitchFamily="34" charset="77"/>
                <a:ea typeface="+mn-ea"/>
                <a:cs typeface="+mn-cs"/>
              </a:rPr>
              <a:t>©2020 Brink’s. Proprietary and confidential. All rights reserved.</a:t>
            </a:r>
          </a:p>
        </p:txBody>
      </p:sp>
      <p:sp>
        <p:nvSpPr>
          <p:cNvPr id="9" name="Rectangle 8">
            <a:extLst>
              <a:ext uri="{FF2B5EF4-FFF2-40B4-BE49-F238E27FC236}">
                <a16:creationId xmlns:a16="http://schemas.microsoft.com/office/drawing/2014/main" id="{17A6C852-F327-B24B-ACE3-EB9702D91729}"/>
              </a:ext>
            </a:extLst>
          </p:cNvPr>
          <p:cNvSpPr/>
          <p:nvPr userDrawn="1"/>
        </p:nvSpPr>
        <p:spPr>
          <a:xfrm>
            <a:off x="0" y="0"/>
            <a:ext cx="16257588" cy="9144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6E8A7D-649D-F044-940A-4E21D508CB73}"/>
              </a:ext>
            </a:extLst>
          </p:cNvPr>
          <p:cNvSpPr txBox="1"/>
          <p:nvPr userDrawn="1"/>
        </p:nvSpPr>
        <p:spPr>
          <a:xfrm>
            <a:off x="873907" y="6220222"/>
            <a:ext cx="8179518" cy="923330"/>
          </a:xfrm>
          <a:prstGeom prst="rect">
            <a:avLst/>
          </a:prstGeom>
          <a:noFill/>
        </p:spPr>
        <p:txBody>
          <a:bodyPr wrap="square" lIns="0" tIns="0" rIns="0" bIns="0" rtlCol="0">
            <a:spAutoFit/>
          </a:bodyPr>
          <a:lstStyle/>
          <a:p>
            <a:r>
              <a:rPr lang="en-US" sz="6000" b="1" kern="600" baseline="0" dirty="0">
                <a:solidFill>
                  <a:srgbClr val="FFFFFF"/>
                </a:solidFill>
                <a:effectLst/>
                <a:latin typeface="+mj-lt"/>
              </a:rPr>
              <a:t>BRINK’S</a:t>
            </a:r>
            <a:r>
              <a:rPr lang="en-US" sz="6000" b="1" i="0" kern="600" baseline="0" dirty="0">
                <a:solidFill>
                  <a:srgbClr val="FFFFFF"/>
                </a:solidFill>
                <a:effectLst/>
                <a:latin typeface="+mj-lt"/>
                <a:ea typeface="+mn-ea"/>
                <a:cs typeface="+mn-cs"/>
              </a:rPr>
              <a:t> </a:t>
            </a:r>
            <a:r>
              <a:rPr lang="en-US" sz="6000" b="0" i="0" kern="600" baseline="0" dirty="0">
                <a:solidFill>
                  <a:srgbClr val="FFFFFF"/>
                </a:solidFill>
                <a:effectLst/>
                <a:latin typeface="+mj-lt"/>
                <a:ea typeface="+mn-ea"/>
                <a:cs typeface="+mn-cs"/>
              </a:rPr>
              <a:t>COMPLETE</a:t>
            </a:r>
          </a:p>
        </p:txBody>
      </p:sp>
      <p:pic>
        <p:nvPicPr>
          <p:cNvPr id="6" name="Picture 5" descr="A picture containing drawing, table&#10;&#10;Description automatically generated">
            <a:extLst>
              <a:ext uri="{FF2B5EF4-FFF2-40B4-BE49-F238E27FC236}">
                <a16:creationId xmlns:a16="http://schemas.microsoft.com/office/drawing/2014/main" id="{82951814-0133-204D-B4E2-390B4B6754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907" y="804517"/>
            <a:ext cx="2455889" cy="427397"/>
          </a:xfrm>
          <a:prstGeom prst="rect">
            <a:avLst/>
          </a:prstGeom>
        </p:spPr>
      </p:pic>
    </p:spTree>
    <p:extLst>
      <p:ext uri="{BB962C8B-B14F-4D97-AF65-F5344CB8AC3E}">
        <p14:creationId xmlns:p14="http://schemas.microsoft.com/office/powerpoint/2010/main" val="26028634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image" Target="../media/image1.png"/><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theme" Target="../theme/theme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FA50BA-B980-AB4D-93FB-F89F03FF2A1C}"/>
              </a:ext>
            </a:extLst>
          </p:cNvPr>
          <p:cNvSpPr txBox="1"/>
          <p:nvPr userDrawn="1"/>
        </p:nvSpPr>
        <p:spPr>
          <a:xfrm>
            <a:off x="921351" y="8633484"/>
            <a:ext cx="4053016" cy="138499"/>
          </a:xfrm>
          <a:prstGeom prst="rect">
            <a:avLst/>
          </a:prstGeom>
          <a:noFill/>
        </p:spPr>
        <p:txBody>
          <a:bodyPr wrap="square" lIns="0" tIns="0" rIns="0" bIns="0" rtlCol="0">
            <a:spAutoFit/>
          </a:bodyPr>
          <a:lstStyle/>
          <a:p>
            <a:r>
              <a:rPr lang="en-US" sz="900" b="0" i="0" kern="600" baseline="0" dirty="0">
                <a:solidFill>
                  <a:srgbClr val="808383"/>
                </a:solidFill>
                <a:effectLst/>
                <a:latin typeface="Avenir Light" panose="020B0402020203020204" pitchFamily="34" charset="77"/>
                <a:ea typeface="+mn-ea"/>
                <a:cs typeface="+mn-cs"/>
              </a:rPr>
              <a:t>©2020 Brink’s. Proprietary and confidential. All rights reserved.</a:t>
            </a:r>
          </a:p>
        </p:txBody>
      </p:sp>
      <p:pic>
        <p:nvPicPr>
          <p:cNvPr id="3" name="Picture 2">
            <a:extLst>
              <a:ext uri="{FF2B5EF4-FFF2-40B4-BE49-F238E27FC236}">
                <a16:creationId xmlns:a16="http://schemas.microsoft.com/office/drawing/2014/main" id="{6C92FFAF-F5A7-9C4A-A780-8A00F59FC72D}"/>
              </a:ext>
            </a:extLst>
          </p:cNvPr>
          <p:cNvPicPr>
            <a:picLocks noChangeAspect="1"/>
          </p:cNvPicPr>
          <p:nvPr userDrawn="1"/>
        </p:nvPicPr>
        <p:blipFill rotWithShape="1">
          <a:blip r:embed="rId39" cstate="email">
            <a:extLst>
              <a:ext uri="{28A0092B-C50C-407E-A947-70E740481C1C}">
                <a14:useLocalDpi xmlns:a14="http://schemas.microsoft.com/office/drawing/2010/main"/>
              </a:ext>
            </a:extLst>
          </a:blip>
          <a:srcRect/>
          <a:stretch/>
        </p:blipFill>
        <p:spPr>
          <a:xfrm>
            <a:off x="228600" y="8476734"/>
            <a:ext cx="466725" cy="454541"/>
          </a:xfrm>
          <a:prstGeom prst="rect">
            <a:avLst/>
          </a:prstGeom>
        </p:spPr>
      </p:pic>
    </p:spTree>
    <p:extLst>
      <p:ext uri="{BB962C8B-B14F-4D97-AF65-F5344CB8AC3E}">
        <p14:creationId xmlns:p14="http://schemas.microsoft.com/office/powerpoint/2010/main" val="1237646741"/>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90" r:id="rId3"/>
    <p:sldLayoutId id="2147483720" r:id="rId4"/>
    <p:sldLayoutId id="2147483722" r:id="rId5"/>
    <p:sldLayoutId id="2147483724" r:id="rId6"/>
    <p:sldLayoutId id="2147483726" r:id="rId7"/>
    <p:sldLayoutId id="2147483718" r:id="rId8"/>
    <p:sldLayoutId id="2147483714" r:id="rId9"/>
    <p:sldLayoutId id="2147483710" r:id="rId10"/>
    <p:sldLayoutId id="2147483712" r:id="rId11"/>
    <p:sldLayoutId id="2147483713" r:id="rId12"/>
    <p:sldLayoutId id="2147483696" r:id="rId13"/>
    <p:sldLayoutId id="2147483698" r:id="rId14"/>
    <p:sldLayoutId id="2147483700" r:id="rId15"/>
    <p:sldLayoutId id="2147483691" r:id="rId16"/>
    <p:sldLayoutId id="2147483723" r:id="rId17"/>
    <p:sldLayoutId id="2147483725" r:id="rId18"/>
    <p:sldLayoutId id="2147483727" r:id="rId19"/>
    <p:sldLayoutId id="2147483721" r:id="rId20"/>
    <p:sldLayoutId id="2147483719" r:id="rId21"/>
    <p:sldLayoutId id="2147483715" r:id="rId22"/>
    <p:sldLayoutId id="2147483711" r:id="rId23"/>
    <p:sldLayoutId id="2147483697" r:id="rId24"/>
    <p:sldLayoutId id="2147483699" r:id="rId25"/>
    <p:sldLayoutId id="2147483701" r:id="rId26"/>
    <p:sldLayoutId id="2147483692" r:id="rId27"/>
    <p:sldLayoutId id="2147483693" r:id="rId28"/>
    <p:sldLayoutId id="2147483694" r:id="rId29"/>
    <p:sldLayoutId id="2147483695" r:id="rId30"/>
    <p:sldLayoutId id="2147483664" r:id="rId31"/>
    <p:sldLayoutId id="2147483667" r:id="rId32"/>
    <p:sldLayoutId id="2147483671" r:id="rId33"/>
    <p:sldLayoutId id="2147483708" r:id="rId34"/>
    <p:sldLayoutId id="2147483716" r:id="rId35"/>
    <p:sldLayoutId id="2147483709" r:id="rId36"/>
    <p:sldLayoutId id="2147483717" r:id="rId3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8F0CB8B-A451-2F4E-B2E6-2252631A7269}"/>
              </a:ext>
            </a:extLst>
          </p:cNvPr>
          <p:cNvSpPr txBox="1"/>
          <p:nvPr userDrawn="1"/>
        </p:nvSpPr>
        <p:spPr>
          <a:xfrm>
            <a:off x="921351" y="8633484"/>
            <a:ext cx="4053016" cy="138499"/>
          </a:xfrm>
          <a:prstGeom prst="rect">
            <a:avLst/>
          </a:prstGeom>
          <a:noFill/>
        </p:spPr>
        <p:txBody>
          <a:bodyPr wrap="square" lIns="0" tIns="0" rIns="0" bIns="0" rtlCol="0">
            <a:spAutoFit/>
          </a:bodyPr>
          <a:lstStyle/>
          <a:p>
            <a:r>
              <a:rPr lang="en-US" sz="900" b="0" i="0" kern="600" baseline="0" dirty="0">
                <a:solidFill>
                  <a:srgbClr val="808383"/>
                </a:solidFill>
                <a:effectLst/>
                <a:latin typeface="Avenir Light" panose="020B0402020203020204" pitchFamily="34" charset="77"/>
                <a:ea typeface="+mn-ea"/>
                <a:cs typeface="+mn-cs"/>
              </a:rPr>
              <a:t>©2020 Brink’s. Proprietary and confidential. All rights reserved.</a:t>
            </a:r>
          </a:p>
        </p:txBody>
      </p:sp>
      <p:pic>
        <p:nvPicPr>
          <p:cNvPr id="3" name="Picture 2">
            <a:extLst>
              <a:ext uri="{FF2B5EF4-FFF2-40B4-BE49-F238E27FC236}">
                <a16:creationId xmlns:a16="http://schemas.microsoft.com/office/drawing/2014/main" id="{A61F8DC3-7739-554E-9A58-2D790A701D9A}"/>
              </a:ext>
            </a:extLst>
          </p:cNvPr>
          <p:cNvPicPr>
            <a:picLocks noChangeAspect="1"/>
          </p:cNvPicPr>
          <p:nvPr userDrawn="1"/>
        </p:nvPicPr>
        <p:blipFill rotWithShape="1">
          <a:blip r:embed="rId26" cstate="email">
            <a:extLst>
              <a:ext uri="{28A0092B-C50C-407E-A947-70E740481C1C}">
                <a14:useLocalDpi xmlns:a14="http://schemas.microsoft.com/office/drawing/2010/main"/>
              </a:ext>
            </a:extLst>
          </a:blip>
          <a:srcRect/>
          <a:stretch/>
        </p:blipFill>
        <p:spPr>
          <a:xfrm>
            <a:off x="228600" y="8476734"/>
            <a:ext cx="466725" cy="454541"/>
          </a:xfrm>
          <a:prstGeom prst="rect">
            <a:avLst/>
          </a:prstGeom>
        </p:spPr>
      </p:pic>
    </p:spTree>
    <p:extLst>
      <p:ext uri="{BB962C8B-B14F-4D97-AF65-F5344CB8AC3E}">
        <p14:creationId xmlns:p14="http://schemas.microsoft.com/office/powerpoint/2010/main" val="2261511107"/>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83" r:id="rId3"/>
    <p:sldLayoutId id="2147483685" r:id="rId4"/>
    <p:sldLayoutId id="2147483680" r:id="rId5"/>
    <p:sldLayoutId id="2147483679" r:id="rId6"/>
    <p:sldLayoutId id="2147483681" r:id="rId7"/>
    <p:sldLayoutId id="2147483682" r:id="rId8"/>
    <p:sldLayoutId id="2147483668" r:id="rId9"/>
    <p:sldLayoutId id="2147483666" r:id="rId10"/>
    <p:sldLayoutId id="2147483675" r:id="rId11"/>
    <p:sldLayoutId id="2147483676" r:id="rId12"/>
    <p:sldLayoutId id="2147483677" r:id="rId13"/>
    <p:sldLayoutId id="2147483686" r:id="rId14"/>
    <p:sldLayoutId id="2147483687" r:id="rId15"/>
    <p:sldLayoutId id="2147483688" r:id="rId16"/>
    <p:sldLayoutId id="2147483674" r:id="rId17"/>
    <p:sldLayoutId id="2147483673" r:id="rId18"/>
    <p:sldLayoutId id="2147483702" r:id="rId19"/>
    <p:sldLayoutId id="2147483703" r:id="rId20"/>
    <p:sldLayoutId id="2147483704" r:id="rId21"/>
    <p:sldLayoutId id="2147483705" r:id="rId22"/>
    <p:sldLayoutId id="2147483707" r:id="rId23"/>
    <p:sldLayoutId id="2147483689" r:id="rId24"/>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3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8.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2.xml"/><Relationship Id="rId5" Type="http://schemas.openxmlformats.org/officeDocument/2006/relationships/image" Target="../media/image43.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902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CF4FEC58-B96A-9C4D-9CB3-9E49F7C42D4D}"/>
              </a:ext>
            </a:extLst>
          </p:cNvPr>
          <p:cNvSpPr>
            <a:spLocks noGrp="1"/>
          </p:cNvSpPr>
          <p:nvPr>
            <p:ph type="title"/>
          </p:nvPr>
        </p:nvSpPr>
        <p:spPr>
          <a:xfrm>
            <a:off x="835211" y="1579418"/>
            <a:ext cx="5242171" cy="1215822"/>
          </a:xfrm>
        </p:spPr>
        <p:txBody>
          <a:bodyPr/>
          <a:lstStyle/>
          <a:p>
            <a:pPr>
              <a:lnSpc>
                <a:spcPts val="4000"/>
              </a:lnSpc>
            </a:pPr>
            <a:r>
              <a:rPr lang="en-GB" sz="3600" dirty="0">
                <a:solidFill>
                  <a:schemeClr val="tx1"/>
                </a:solidFill>
              </a:rPr>
              <a:t>A smart solution for smart businesses.</a:t>
            </a:r>
          </a:p>
        </p:txBody>
      </p:sp>
      <p:sp>
        <p:nvSpPr>
          <p:cNvPr id="21" name="Text Placeholder 2">
            <a:extLst>
              <a:ext uri="{FF2B5EF4-FFF2-40B4-BE49-F238E27FC236}">
                <a16:creationId xmlns:a16="http://schemas.microsoft.com/office/drawing/2014/main" id="{C4E82DCA-8DC5-DE41-A120-6514CF3B069E}"/>
              </a:ext>
            </a:extLst>
          </p:cNvPr>
          <p:cNvSpPr>
            <a:spLocks noGrp="1"/>
          </p:cNvSpPr>
          <p:nvPr>
            <p:ph type="body" sz="quarter" idx="10"/>
          </p:nvPr>
        </p:nvSpPr>
        <p:spPr>
          <a:xfrm>
            <a:off x="827777" y="751043"/>
            <a:ext cx="3727598" cy="245133"/>
          </a:xfrm>
        </p:spPr>
        <p:txBody>
          <a:bodyPr/>
          <a:lstStyle/>
          <a:p>
            <a:r>
              <a:rPr lang="en-GB" dirty="0">
                <a:solidFill>
                  <a:schemeClr val="tx1"/>
                </a:solidFill>
              </a:rPr>
              <a:t>Brink’s complete</a:t>
            </a:r>
          </a:p>
        </p:txBody>
      </p:sp>
      <p:sp>
        <p:nvSpPr>
          <p:cNvPr id="22" name="Text Placeholder 8">
            <a:extLst>
              <a:ext uri="{FF2B5EF4-FFF2-40B4-BE49-F238E27FC236}">
                <a16:creationId xmlns:a16="http://schemas.microsoft.com/office/drawing/2014/main" id="{885ED4DC-2D2D-D345-82C8-6F26288E94C7}"/>
              </a:ext>
            </a:extLst>
          </p:cNvPr>
          <p:cNvSpPr>
            <a:spLocks noGrp="1"/>
          </p:cNvSpPr>
          <p:nvPr>
            <p:ph type="body" sz="quarter" idx="11"/>
          </p:nvPr>
        </p:nvSpPr>
        <p:spPr>
          <a:xfrm>
            <a:off x="834522" y="3378482"/>
            <a:ext cx="5242860" cy="5014475"/>
          </a:xfrm>
        </p:spPr>
        <p:txBody>
          <a:bodyPr anchor="t"/>
          <a:lstStyle/>
          <a:p>
            <a:r>
              <a:rPr lang="en-GB" dirty="0">
                <a:latin typeface="Arial"/>
                <a:cs typeface="Arial"/>
              </a:rPr>
              <a:t>Engineered with the best software, devices, and services to fulfil all your cash needs and deliver more value across your cash ecosystem.</a:t>
            </a:r>
            <a:endParaRPr lang="en-GB" dirty="0"/>
          </a:p>
          <a:p>
            <a:endParaRPr lang="en-GB" dirty="0"/>
          </a:p>
          <a:p>
            <a:pPr marL="342900" indent="-342900">
              <a:buFont typeface="Arial" panose="020B0604020202020204" pitchFamily="34" charset="0"/>
              <a:buChar char="•"/>
            </a:pPr>
            <a:r>
              <a:rPr lang="en-GB" sz="1600" dirty="0"/>
              <a:t>Higher productivity with existing labour</a:t>
            </a:r>
          </a:p>
          <a:p>
            <a:pPr marL="342900" indent="-342900">
              <a:buFont typeface="Arial" panose="020B0604020202020204" pitchFamily="34" charset="0"/>
              <a:buChar char="•"/>
            </a:pPr>
            <a:r>
              <a:rPr lang="en-GB" sz="1600" dirty="0"/>
              <a:t>Faster and simpler access to working capital</a:t>
            </a:r>
          </a:p>
          <a:p>
            <a:pPr marL="342900" indent="-342900">
              <a:buFont typeface="Arial" panose="020B0604020202020204" pitchFamily="34" charset="0"/>
              <a:buChar char="•"/>
            </a:pPr>
            <a:r>
              <a:rPr lang="en-GB" sz="1600" dirty="0"/>
              <a:t>More accuracy and tighter controls</a:t>
            </a:r>
          </a:p>
          <a:p>
            <a:pPr marL="342900" indent="-342900">
              <a:buFont typeface="Arial" panose="020B0604020202020204" pitchFamily="34" charset="0"/>
              <a:buChar char="•"/>
            </a:pPr>
            <a:r>
              <a:rPr lang="en-GB" sz="1600" dirty="0"/>
              <a:t>Reduced cost of cash</a:t>
            </a:r>
          </a:p>
          <a:p>
            <a:pPr marL="342900" indent="-342900">
              <a:buFont typeface="Arial" panose="020B0604020202020204" pitchFamily="34" charset="0"/>
              <a:buChar char="•"/>
            </a:pPr>
            <a:r>
              <a:rPr lang="en-GB" sz="1600" dirty="0"/>
              <a:t>Improved cash visibility</a:t>
            </a:r>
          </a:p>
          <a:p>
            <a:pPr marL="342900" indent="-342900">
              <a:buFont typeface="Arial" panose="020B0604020202020204" pitchFamily="34" charset="0"/>
              <a:buChar char="•"/>
            </a:pPr>
            <a:r>
              <a:rPr lang="en-GB" sz="1600" dirty="0"/>
              <a:t>Reduced risk of loss </a:t>
            </a:r>
          </a:p>
          <a:p>
            <a:endParaRPr lang="en-GB" sz="1600" dirty="0"/>
          </a:p>
        </p:txBody>
      </p:sp>
      <p:graphicFrame>
        <p:nvGraphicFramePr>
          <p:cNvPr id="13" name="Table 12">
            <a:extLst>
              <a:ext uri="{FF2B5EF4-FFF2-40B4-BE49-F238E27FC236}">
                <a16:creationId xmlns:a16="http://schemas.microsoft.com/office/drawing/2014/main" id="{3D87C642-F90F-7B4D-A21C-29BD065C44B4}"/>
              </a:ext>
            </a:extLst>
          </p:cNvPr>
          <p:cNvGraphicFramePr>
            <a:graphicFrameLocks noGrp="1"/>
          </p:cNvGraphicFramePr>
          <p:nvPr>
            <p:extLst>
              <p:ext uri="{D42A27DB-BD31-4B8C-83A1-F6EECF244321}">
                <p14:modId xmlns:p14="http://schemas.microsoft.com/office/powerpoint/2010/main" val="2977395015"/>
              </p:ext>
            </p:extLst>
          </p:nvPr>
        </p:nvGraphicFramePr>
        <p:xfrm>
          <a:off x="6880851" y="1655435"/>
          <a:ext cx="8541526" cy="6737521"/>
        </p:xfrm>
        <a:graphic>
          <a:graphicData uri="http://schemas.openxmlformats.org/drawingml/2006/table">
            <a:tbl>
              <a:tblPr firstRow="1" bandRow="1">
                <a:tableStyleId>{5C22544A-7EE6-4342-B048-85BDC9FD1C3A}</a:tableStyleId>
              </a:tblPr>
              <a:tblGrid>
                <a:gridCol w="5476366">
                  <a:extLst>
                    <a:ext uri="{9D8B030D-6E8A-4147-A177-3AD203B41FA5}">
                      <a16:colId xmlns:a16="http://schemas.microsoft.com/office/drawing/2014/main" val="2393692389"/>
                    </a:ext>
                  </a:extLst>
                </a:gridCol>
                <a:gridCol w="3065160">
                  <a:extLst>
                    <a:ext uri="{9D8B030D-6E8A-4147-A177-3AD203B41FA5}">
                      <a16:colId xmlns:a16="http://schemas.microsoft.com/office/drawing/2014/main" val="1910802926"/>
                    </a:ext>
                  </a:extLst>
                </a:gridCol>
              </a:tblGrid>
              <a:tr h="637340">
                <a:tc>
                  <a:txBody>
                    <a:bodyPr/>
                    <a:lstStyle/>
                    <a:p>
                      <a:endParaRPr lang="en-US" sz="1400" b="0" i="0" cap="all" spc="50" baseline="0" dirty="0">
                        <a:solidFill>
                          <a:schemeClr val="tx1"/>
                        </a:solidFill>
                        <a:latin typeface="Arial" panose="020B0604020202020204" pitchFamily="34" charset="0"/>
                        <a:cs typeface="Arial" panose="020B0604020202020204" pitchFamily="34" charset="0"/>
                      </a:endParaRPr>
                    </a:p>
                  </a:txBody>
                  <a:tcPr marL="109728" marT="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2800" b="1" i="0" dirty="0">
                          <a:solidFill>
                            <a:schemeClr val="tx1"/>
                          </a:solidFill>
                          <a:latin typeface="Arial" panose="020B0604020202020204" pitchFamily="34" charset="0"/>
                          <a:cs typeface="Arial" panose="020B0604020202020204" pitchFamily="34" charset="0"/>
                        </a:rPr>
                        <a:t>Brink’s Complete</a:t>
                      </a:r>
                      <a:endParaRPr lang="en-US" sz="2800" b="1" i="0" baseline="30000" dirty="0">
                        <a:solidFill>
                          <a:schemeClr val="tx1"/>
                        </a:solidFill>
                        <a:latin typeface="Arial" panose="020B0604020202020204" pitchFamily="34" charset="0"/>
                        <a:cs typeface="Arial" panose="020B0604020202020204" pitchFamily="34" charset="0"/>
                      </a:endParaRPr>
                    </a:p>
                  </a:txBody>
                  <a:tcPr marL="0" marT="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20834567"/>
                  </a:ext>
                </a:extLst>
              </a:tr>
              <a:tr h="864438">
                <a:tc>
                  <a:txBody>
                    <a:bodyPr/>
                    <a:lstStyle/>
                    <a:p>
                      <a:pPr>
                        <a:lnSpc>
                          <a:spcPts val="2000"/>
                        </a:lnSpc>
                        <a:spcAft>
                          <a:spcPts val="700"/>
                        </a:spcAft>
                      </a:pPr>
                      <a:r>
                        <a:rPr lang="en-US" sz="1800" b="1" i="0" dirty="0">
                          <a:solidFill>
                            <a:schemeClr val="tx1"/>
                          </a:solidFill>
                          <a:latin typeface="Arial" panose="020B0604020202020204" pitchFamily="34" charset="0"/>
                          <a:cs typeface="Arial" panose="020B0604020202020204" pitchFamily="34" charset="0"/>
                        </a:rPr>
                        <a:t>Online account management</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9"/>
                    </a:solidFill>
                  </a:tcPr>
                </a:tc>
                <a:tc>
                  <a:txBody>
                    <a:bodyPr/>
                    <a:lstStyle/>
                    <a:p>
                      <a:pPr algn="ctr"/>
                      <a:endParaRPr lang="en-US" sz="18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9"/>
                    </a:solidFill>
                  </a:tcPr>
                </a:tc>
                <a:extLst>
                  <a:ext uri="{0D108BD9-81ED-4DB2-BD59-A6C34878D82A}">
                    <a16:rowId xmlns:a16="http://schemas.microsoft.com/office/drawing/2014/main" val="2248912612"/>
                  </a:ext>
                </a:extLst>
              </a:tr>
              <a:tr h="864438">
                <a:tc>
                  <a:txBody>
                    <a:bodyPr/>
                    <a:lstStyle/>
                    <a:p>
                      <a:pPr>
                        <a:lnSpc>
                          <a:spcPts val="2000"/>
                        </a:lnSpc>
                        <a:spcAft>
                          <a:spcPts val="700"/>
                        </a:spcAft>
                      </a:pPr>
                      <a:r>
                        <a:rPr lang="en-US" sz="1800" b="1" i="0" dirty="0">
                          <a:solidFill>
                            <a:schemeClr val="tx1"/>
                          </a:solidFill>
                          <a:latin typeface="Arial" panose="020B0604020202020204" pitchFamily="34" charset="0"/>
                          <a:cs typeface="Arial" panose="020B0604020202020204" pitchFamily="34" charset="0"/>
                        </a:rPr>
                        <a:t>Online deposit registration</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71896012"/>
                  </a:ext>
                </a:extLst>
              </a:tr>
              <a:tr h="884084">
                <a:tc>
                  <a:txBody>
                    <a:bodyPr/>
                    <a:lstStyle/>
                    <a:p>
                      <a:pPr>
                        <a:lnSpc>
                          <a:spcPts val="2000"/>
                        </a:lnSpc>
                        <a:spcAft>
                          <a:spcPts val="700"/>
                        </a:spcAft>
                      </a:pPr>
                      <a:r>
                        <a:rPr lang="en-US" sz="1800" b="1" i="0" dirty="0">
                          <a:solidFill>
                            <a:schemeClr val="tx1"/>
                          </a:solidFill>
                          <a:latin typeface="Arial" panose="020B0604020202020204" pitchFamily="34" charset="0"/>
                          <a:cs typeface="Arial" panose="020B0604020202020204" pitchFamily="34" charset="0"/>
                        </a:rPr>
                        <a:t>Advance credit</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9"/>
                    </a:solidFill>
                  </a:tcPr>
                </a:tc>
                <a:tc>
                  <a:txBody>
                    <a:bodyPr/>
                    <a:lstStyle/>
                    <a:p>
                      <a:pPr algn="ctr"/>
                      <a:endParaRPr lang="en-US" sz="18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9"/>
                    </a:solidFill>
                  </a:tcPr>
                </a:tc>
                <a:extLst>
                  <a:ext uri="{0D108BD9-81ED-4DB2-BD59-A6C34878D82A}">
                    <a16:rowId xmlns:a16="http://schemas.microsoft.com/office/drawing/2014/main" val="486852115"/>
                  </a:ext>
                </a:extLst>
              </a:tr>
              <a:tr h="864438">
                <a:tc>
                  <a:txBody>
                    <a:bodyPr/>
                    <a:lstStyle/>
                    <a:p>
                      <a:pPr>
                        <a:lnSpc>
                          <a:spcPts val="2000"/>
                        </a:lnSpc>
                        <a:spcAft>
                          <a:spcPts val="700"/>
                        </a:spcAft>
                      </a:pPr>
                      <a:r>
                        <a:rPr lang="en-US" sz="1800" b="1" i="0" dirty="0">
                          <a:solidFill>
                            <a:schemeClr val="tx1"/>
                          </a:solidFill>
                          <a:latin typeface="Arial" panose="020B0604020202020204" pitchFamily="34" charset="0"/>
                          <a:cs typeface="Arial" panose="020B0604020202020204" pitchFamily="34" charset="0"/>
                        </a:rPr>
                        <a:t>Technology enabled devices</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8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64438401"/>
                  </a:ext>
                </a:extLst>
              </a:tr>
              <a:tr h="874261">
                <a:tc>
                  <a:txBody>
                    <a:bodyPr/>
                    <a:lstStyle/>
                    <a:p>
                      <a:pPr>
                        <a:lnSpc>
                          <a:spcPts val="2000"/>
                        </a:lnSpc>
                        <a:spcAft>
                          <a:spcPts val="700"/>
                        </a:spcAft>
                      </a:pPr>
                      <a:r>
                        <a:rPr lang="en-US" sz="1800" b="1" i="0" dirty="0">
                          <a:solidFill>
                            <a:schemeClr val="tx1"/>
                          </a:solidFill>
                          <a:latin typeface="Arial" panose="020B0604020202020204" pitchFamily="34" charset="0"/>
                          <a:cs typeface="Arial" panose="020B0604020202020204" pitchFamily="34" charset="0"/>
                        </a:rPr>
                        <a:t>Online reporting</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9"/>
                    </a:solidFill>
                  </a:tcPr>
                </a:tc>
                <a:tc>
                  <a:txBody>
                    <a:bodyPr/>
                    <a:lstStyle/>
                    <a:p>
                      <a:pPr algn="ctr">
                        <a:lnSpc>
                          <a:spcPts val="2000"/>
                        </a:lnSpc>
                      </a:pPr>
                      <a:endParaRPr lang="en-US" sz="18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AEAE9"/>
                    </a:solidFill>
                  </a:tcPr>
                </a:tc>
                <a:extLst>
                  <a:ext uri="{0D108BD9-81ED-4DB2-BD59-A6C34878D82A}">
                    <a16:rowId xmlns:a16="http://schemas.microsoft.com/office/drawing/2014/main" val="520115306"/>
                  </a:ext>
                </a:extLst>
              </a:tr>
              <a:tr h="874261">
                <a:tc>
                  <a:txBody>
                    <a:bodyPr/>
                    <a:lstStyle/>
                    <a:p>
                      <a:pPr>
                        <a:lnSpc>
                          <a:spcPts val="2000"/>
                        </a:lnSpc>
                        <a:spcAft>
                          <a:spcPts val="700"/>
                        </a:spcAft>
                      </a:pPr>
                      <a:r>
                        <a:rPr lang="en-US" sz="1800" b="1" i="0" dirty="0">
                          <a:solidFill>
                            <a:schemeClr val="tx1"/>
                          </a:solidFill>
                          <a:latin typeface="Arial" panose="020B0604020202020204" pitchFamily="34" charset="0"/>
                          <a:cs typeface="Arial" panose="020B0604020202020204" pitchFamily="34" charset="0"/>
                        </a:rPr>
                        <a:t>Change order delivery</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ts val="2000"/>
                        </a:lnSpc>
                      </a:pPr>
                      <a:endParaRPr lang="en-US" sz="18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83665334"/>
                  </a:ext>
                </a:extLst>
              </a:tr>
              <a:tr h="874261">
                <a:tc>
                  <a:txBody>
                    <a:bodyPr/>
                    <a:lstStyle/>
                    <a:p>
                      <a:pPr>
                        <a:lnSpc>
                          <a:spcPts val="2000"/>
                        </a:lnSpc>
                        <a:spcAft>
                          <a:spcPts val="700"/>
                        </a:spcAft>
                      </a:pPr>
                      <a:r>
                        <a:rPr lang="en-US" sz="1800" b="1" i="0" dirty="0">
                          <a:solidFill>
                            <a:schemeClr val="tx1"/>
                          </a:solidFill>
                          <a:latin typeface="Arial" panose="020B0604020202020204" pitchFamily="34" charset="0"/>
                          <a:cs typeface="Arial" panose="020B0604020202020204" pitchFamily="34" charset="0"/>
                        </a:rPr>
                        <a:t>            </a:t>
                      </a:r>
                      <a:r>
                        <a:rPr lang="en-US" sz="1800" b="0" i="0" dirty="0">
                          <a:solidFill>
                            <a:schemeClr val="tx1"/>
                          </a:solidFill>
                          <a:latin typeface="Arial" panose="020B0604020202020204" pitchFamily="34" charset="0"/>
                          <a:cs typeface="Arial" panose="020B0604020202020204" pitchFamily="34" charset="0"/>
                        </a:rPr>
                        <a:t>Included                           Optional</a:t>
                      </a:r>
                      <a:endParaRPr lang="en-US" sz="1800" b="1" i="0" dirty="0">
                        <a:solidFill>
                          <a:schemeClr val="tx1"/>
                        </a:solidFill>
                        <a:latin typeface="Arial" panose="020B0604020202020204" pitchFamily="34" charset="0"/>
                        <a:cs typeface="Arial" panose="020B0604020202020204" pitchFamily="34" charset="0"/>
                      </a:endParaRP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ts val="2000"/>
                        </a:lnSpc>
                      </a:pPr>
                      <a:endParaRPr lang="en-US" sz="18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647226820"/>
                  </a:ext>
                </a:extLst>
              </a:tr>
            </a:tbl>
          </a:graphicData>
        </a:graphic>
      </p:graphicFrame>
      <p:pic>
        <p:nvPicPr>
          <p:cNvPr id="23" name="Picture 22">
            <a:extLst>
              <a:ext uri="{FF2B5EF4-FFF2-40B4-BE49-F238E27FC236}">
                <a16:creationId xmlns:a16="http://schemas.microsoft.com/office/drawing/2014/main" id="{46DE0474-2951-6149-9533-265C88745F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602305" y="2414016"/>
            <a:ext cx="595995" cy="652407"/>
          </a:xfrm>
          <a:prstGeom prst="rect">
            <a:avLst/>
          </a:prstGeom>
        </p:spPr>
      </p:pic>
      <p:pic>
        <p:nvPicPr>
          <p:cNvPr id="24" name="Picture 23">
            <a:extLst>
              <a:ext uri="{FF2B5EF4-FFF2-40B4-BE49-F238E27FC236}">
                <a16:creationId xmlns:a16="http://schemas.microsoft.com/office/drawing/2014/main" id="{CCD2F6AC-D0BF-2342-AD64-F3BBE90C24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602304" y="3268754"/>
            <a:ext cx="595995" cy="652407"/>
          </a:xfrm>
          <a:prstGeom prst="rect">
            <a:avLst/>
          </a:prstGeom>
        </p:spPr>
      </p:pic>
      <p:pic>
        <p:nvPicPr>
          <p:cNvPr id="25" name="Picture 24">
            <a:extLst>
              <a:ext uri="{FF2B5EF4-FFF2-40B4-BE49-F238E27FC236}">
                <a16:creationId xmlns:a16="http://schemas.microsoft.com/office/drawing/2014/main" id="{75D08669-0EDC-DA41-843F-75588596D9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602301" y="4135514"/>
            <a:ext cx="595995" cy="652407"/>
          </a:xfrm>
          <a:prstGeom prst="rect">
            <a:avLst/>
          </a:prstGeom>
        </p:spPr>
      </p:pic>
      <p:pic>
        <p:nvPicPr>
          <p:cNvPr id="26" name="Picture 25">
            <a:extLst>
              <a:ext uri="{FF2B5EF4-FFF2-40B4-BE49-F238E27FC236}">
                <a16:creationId xmlns:a16="http://schemas.microsoft.com/office/drawing/2014/main" id="{DD1BEEB9-16D7-B942-B40C-D456D3037D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602299" y="6781459"/>
            <a:ext cx="595995" cy="657625"/>
          </a:xfrm>
          <a:prstGeom prst="rect">
            <a:avLst/>
          </a:prstGeom>
        </p:spPr>
      </p:pic>
      <p:pic>
        <p:nvPicPr>
          <p:cNvPr id="31" name="Picture 30">
            <a:extLst>
              <a:ext uri="{FF2B5EF4-FFF2-40B4-BE49-F238E27FC236}">
                <a16:creationId xmlns:a16="http://schemas.microsoft.com/office/drawing/2014/main" id="{2B98305A-46CF-CC4A-8597-8514D4223E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602300" y="5904007"/>
            <a:ext cx="595995" cy="652407"/>
          </a:xfrm>
          <a:prstGeom prst="rect">
            <a:avLst/>
          </a:prstGeom>
        </p:spPr>
      </p:pic>
      <p:pic>
        <p:nvPicPr>
          <p:cNvPr id="34" name="Picture 33">
            <a:extLst>
              <a:ext uri="{FF2B5EF4-FFF2-40B4-BE49-F238E27FC236}">
                <a16:creationId xmlns:a16="http://schemas.microsoft.com/office/drawing/2014/main" id="{04B1D5E6-EE8D-1E4B-9902-07F06409D8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602298" y="5024195"/>
            <a:ext cx="595995" cy="652407"/>
          </a:xfrm>
          <a:prstGeom prst="rect">
            <a:avLst/>
          </a:prstGeom>
        </p:spPr>
      </p:pic>
      <p:pic>
        <p:nvPicPr>
          <p:cNvPr id="39" name="Picture 38">
            <a:extLst>
              <a:ext uri="{FF2B5EF4-FFF2-40B4-BE49-F238E27FC236}">
                <a16:creationId xmlns:a16="http://schemas.microsoft.com/office/drawing/2014/main" id="{3D715B19-10AF-9547-830A-AD2787D511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0587" y="7738145"/>
            <a:ext cx="404501" cy="442788"/>
          </a:xfrm>
          <a:prstGeom prst="rect">
            <a:avLst/>
          </a:prstGeom>
        </p:spPr>
      </p:pic>
      <p:pic>
        <p:nvPicPr>
          <p:cNvPr id="40" name="Picture 39">
            <a:extLst>
              <a:ext uri="{FF2B5EF4-FFF2-40B4-BE49-F238E27FC236}">
                <a16:creationId xmlns:a16="http://schemas.microsoft.com/office/drawing/2014/main" id="{D7954824-D337-7842-9360-696BD3B328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49447" y="7734604"/>
            <a:ext cx="404501" cy="446329"/>
          </a:xfrm>
          <a:prstGeom prst="rect">
            <a:avLst/>
          </a:prstGeom>
        </p:spPr>
      </p:pic>
    </p:spTree>
    <p:extLst>
      <p:ext uri="{BB962C8B-B14F-4D97-AF65-F5344CB8AC3E}">
        <p14:creationId xmlns:p14="http://schemas.microsoft.com/office/powerpoint/2010/main" val="34248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8F55-1599-8144-9D41-07F36D631497}"/>
              </a:ext>
            </a:extLst>
          </p:cNvPr>
          <p:cNvSpPr>
            <a:spLocks noGrp="1"/>
          </p:cNvSpPr>
          <p:nvPr>
            <p:ph type="title"/>
          </p:nvPr>
        </p:nvSpPr>
        <p:spPr/>
        <p:txBody>
          <a:bodyPr/>
          <a:lstStyle/>
          <a:p>
            <a:r>
              <a:rPr lang="en-GB" dirty="0"/>
              <a:t>Why Brink’s Complete?</a:t>
            </a:r>
          </a:p>
        </p:txBody>
      </p:sp>
      <p:sp>
        <p:nvSpPr>
          <p:cNvPr id="3" name="Text Placeholder 2">
            <a:extLst>
              <a:ext uri="{FF2B5EF4-FFF2-40B4-BE49-F238E27FC236}">
                <a16:creationId xmlns:a16="http://schemas.microsoft.com/office/drawing/2014/main" id="{8670981E-FA0F-7448-8071-F0D67F158DCB}"/>
              </a:ext>
            </a:extLst>
          </p:cNvPr>
          <p:cNvSpPr>
            <a:spLocks noGrp="1"/>
          </p:cNvSpPr>
          <p:nvPr>
            <p:ph type="body" sz="quarter" idx="10"/>
          </p:nvPr>
        </p:nvSpPr>
        <p:spPr/>
        <p:txBody>
          <a:bodyPr/>
          <a:lstStyle/>
          <a:p>
            <a:r>
              <a:rPr lang="en-GB" dirty="0"/>
              <a:t>BRINK’S COMPLETE</a:t>
            </a:r>
          </a:p>
        </p:txBody>
      </p:sp>
      <p:pic>
        <p:nvPicPr>
          <p:cNvPr id="24" name="Picture Placeholder 23" descr="A close up of a sign&#10;&#10;Description automatically generated">
            <a:extLst>
              <a:ext uri="{FF2B5EF4-FFF2-40B4-BE49-F238E27FC236}">
                <a16:creationId xmlns:a16="http://schemas.microsoft.com/office/drawing/2014/main" id="{78FBA572-CEFE-384F-B98C-C9C2423C51FD}"/>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p:pic>
      <p:sp>
        <p:nvSpPr>
          <p:cNvPr id="27" name="Text Placeholder 26">
            <a:extLst>
              <a:ext uri="{FF2B5EF4-FFF2-40B4-BE49-F238E27FC236}">
                <a16:creationId xmlns:a16="http://schemas.microsoft.com/office/drawing/2014/main" id="{8A8FC0DF-1565-A840-A7DC-63B1B3B28C83}"/>
              </a:ext>
            </a:extLst>
          </p:cNvPr>
          <p:cNvSpPr>
            <a:spLocks noGrp="1"/>
          </p:cNvSpPr>
          <p:nvPr>
            <p:ph type="body" sz="quarter" idx="13"/>
          </p:nvPr>
        </p:nvSpPr>
        <p:spPr/>
        <p:txBody>
          <a:bodyPr/>
          <a:lstStyle/>
          <a:p>
            <a:r>
              <a:rPr lang="en-GB" dirty="0"/>
              <a:t>Reduce the amount of time that your employees spend managing cash or transporting it to the bank.</a:t>
            </a:r>
          </a:p>
        </p:txBody>
      </p:sp>
      <p:sp>
        <p:nvSpPr>
          <p:cNvPr id="6" name="Text Placeholder 5">
            <a:extLst>
              <a:ext uri="{FF2B5EF4-FFF2-40B4-BE49-F238E27FC236}">
                <a16:creationId xmlns:a16="http://schemas.microsoft.com/office/drawing/2014/main" id="{A26EF42A-A29F-FE41-8613-D7B5D94E9C87}"/>
              </a:ext>
            </a:extLst>
          </p:cNvPr>
          <p:cNvSpPr>
            <a:spLocks noGrp="1"/>
          </p:cNvSpPr>
          <p:nvPr>
            <p:ph type="body" sz="quarter" idx="14"/>
          </p:nvPr>
        </p:nvSpPr>
        <p:spPr/>
        <p:txBody>
          <a:bodyPr/>
          <a:lstStyle/>
          <a:p>
            <a:r>
              <a:rPr lang="en-GB" dirty="0"/>
              <a:t>Spend more time with customers</a:t>
            </a:r>
          </a:p>
        </p:txBody>
      </p:sp>
      <p:sp>
        <p:nvSpPr>
          <p:cNvPr id="28" name="Text Placeholder 27">
            <a:extLst>
              <a:ext uri="{FF2B5EF4-FFF2-40B4-BE49-F238E27FC236}">
                <a16:creationId xmlns:a16="http://schemas.microsoft.com/office/drawing/2014/main" id="{9752BD18-94E2-9F47-A92F-C714D5BBE97D}"/>
              </a:ext>
            </a:extLst>
          </p:cNvPr>
          <p:cNvSpPr>
            <a:spLocks noGrp="1"/>
          </p:cNvSpPr>
          <p:nvPr>
            <p:ph type="body" sz="quarter" idx="16"/>
          </p:nvPr>
        </p:nvSpPr>
        <p:spPr/>
        <p:txBody>
          <a:bodyPr/>
          <a:lstStyle/>
          <a:p>
            <a:r>
              <a:rPr lang="en-GB" dirty="0"/>
              <a:t>Eliminate certain deposit fees with advance credit and gain efficiencies in your cash operations. </a:t>
            </a:r>
          </a:p>
        </p:txBody>
      </p:sp>
      <p:sp>
        <p:nvSpPr>
          <p:cNvPr id="9" name="Text Placeholder 8">
            <a:extLst>
              <a:ext uri="{FF2B5EF4-FFF2-40B4-BE49-F238E27FC236}">
                <a16:creationId xmlns:a16="http://schemas.microsoft.com/office/drawing/2014/main" id="{BE70C470-1EE5-2947-8F7E-B940B96FCDB2}"/>
              </a:ext>
            </a:extLst>
          </p:cNvPr>
          <p:cNvSpPr>
            <a:spLocks noGrp="1"/>
          </p:cNvSpPr>
          <p:nvPr>
            <p:ph type="body" sz="quarter" idx="17"/>
          </p:nvPr>
        </p:nvSpPr>
        <p:spPr/>
        <p:txBody>
          <a:bodyPr/>
          <a:lstStyle/>
          <a:p>
            <a:r>
              <a:rPr lang="en-GB" dirty="0"/>
              <a:t>Reduce your cost of cash</a:t>
            </a:r>
          </a:p>
        </p:txBody>
      </p:sp>
      <p:pic>
        <p:nvPicPr>
          <p:cNvPr id="51" name="Picture Placeholder 50" descr="A close up of a logo&#10;&#10;Description automatically generated">
            <a:extLst>
              <a:ext uri="{FF2B5EF4-FFF2-40B4-BE49-F238E27FC236}">
                <a16:creationId xmlns:a16="http://schemas.microsoft.com/office/drawing/2014/main" id="{CBA5427A-F6AD-FB4B-81CA-1A494691A8A7}"/>
              </a:ext>
            </a:extLst>
          </p:cNvPr>
          <p:cNvPicPr>
            <a:picLocks noGrp="1" noChangeAspect="1"/>
          </p:cNvPicPr>
          <p:nvPr>
            <p:ph type="pic" sz="quarter" idx="18"/>
          </p:nvPr>
        </p:nvPicPr>
        <p:blipFill>
          <a:blip r:embed="rId3" cstate="email">
            <a:extLst>
              <a:ext uri="{28A0092B-C50C-407E-A947-70E740481C1C}">
                <a14:useLocalDpi xmlns:a14="http://schemas.microsoft.com/office/drawing/2010/main"/>
              </a:ext>
            </a:extLst>
          </a:blip>
          <a:srcRect/>
          <a:stretch>
            <a:fillRect/>
          </a:stretch>
        </p:blipFill>
        <p:spPr/>
      </p:pic>
      <p:sp>
        <p:nvSpPr>
          <p:cNvPr id="43" name="Text Placeholder 42">
            <a:extLst>
              <a:ext uri="{FF2B5EF4-FFF2-40B4-BE49-F238E27FC236}">
                <a16:creationId xmlns:a16="http://schemas.microsoft.com/office/drawing/2014/main" id="{ED45A40B-18FD-FA4E-BA6D-F9BEC6A94C3B}"/>
              </a:ext>
            </a:extLst>
          </p:cNvPr>
          <p:cNvSpPr>
            <a:spLocks noGrp="1"/>
          </p:cNvSpPr>
          <p:nvPr>
            <p:ph type="body" sz="quarter" idx="19"/>
          </p:nvPr>
        </p:nvSpPr>
        <p:spPr/>
        <p:txBody>
          <a:bodyPr/>
          <a:lstStyle/>
          <a:p>
            <a:r>
              <a:rPr lang="en-GB" dirty="0"/>
              <a:t>View employee transactions by location and grant user access directly through 24SEVEN.</a:t>
            </a:r>
          </a:p>
        </p:txBody>
      </p:sp>
      <p:sp>
        <p:nvSpPr>
          <p:cNvPr id="44" name="Text Placeholder 43">
            <a:extLst>
              <a:ext uri="{FF2B5EF4-FFF2-40B4-BE49-F238E27FC236}">
                <a16:creationId xmlns:a16="http://schemas.microsoft.com/office/drawing/2014/main" id="{63736538-9C55-1746-9109-E8E8B3763A86}"/>
              </a:ext>
            </a:extLst>
          </p:cNvPr>
          <p:cNvSpPr>
            <a:spLocks noGrp="1"/>
          </p:cNvSpPr>
          <p:nvPr>
            <p:ph type="body" sz="quarter" idx="20"/>
          </p:nvPr>
        </p:nvSpPr>
        <p:spPr/>
        <p:txBody>
          <a:bodyPr/>
          <a:lstStyle/>
          <a:p>
            <a:r>
              <a:rPr lang="en-GB" dirty="0"/>
              <a:t>Boost internal accountability</a:t>
            </a:r>
          </a:p>
        </p:txBody>
      </p:sp>
      <p:pic>
        <p:nvPicPr>
          <p:cNvPr id="41" name="Picture Placeholder 40">
            <a:extLst>
              <a:ext uri="{FF2B5EF4-FFF2-40B4-BE49-F238E27FC236}">
                <a16:creationId xmlns:a16="http://schemas.microsoft.com/office/drawing/2014/main" id="{5D611994-3007-1346-AFC9-FA8A863F709E}"/>
              </a:ext>
            </a:extLst>
          </p:cNvPr>
          <p:cNvPicPr>
            <a:picLocks noGrp="1" noChangeAspect="1"/>
          </p:cNvPicPr>
          <p:nvPr>
            <p:ph type="pic" sz="quarter" idx="21"/>
          </p:nvPr>
        </p:nvPicPr>
        <p:blipFill rotWithShape="1">
          <a:blip r:embed="rId4" cstate="email">
            <a:extLst>
              <a:ext uri="{28A0092B-C50C-407E-A947-70E740481C1C}">
                <a14:useLocalDpi xmlns:a14="http://schemas.microsoft.com/office/drawing/2010/main"/>
              </a:ext>
            </a:extLst>
          </a:blip>
          <a:srcRect/>
          <a:stretch/>
        </p:blipFill>
        <p:spPr/>
      </p:pic>
      <p:sp>
        <p:nvSpPr>
          <p:cNvPr id="33" name="Text Placeholder 32">
            <a:extLst>
              <a:ext uri="{FF2B5EF4-FFF2-40B4-BE49-F238E27FC236}">
                <a16:creationId xmlns:a16="http://schemas.microsoft.com/office/drawing/2014/main" id="{BE035E8D-81F7-A94B-A93C-EFE4BB1E2170}"/>
              </a:ext>
            </a:extLst>
          </p:cNvPr>
          <p:cNvSpPr>
            <a:spLocks noGrp="1"/>
          </p:cNvSpPr>
          <p:nvPr>
            <p:ph type="body" sz="quarter" idx="22"/>
          </p:nvPr>
        </p:nvSpPr>
        <p:spPr/>
        <p:txBody>
          <a:bodyPr/>
          <a:lstStyle/>
          <a:p>
            <a:r>
              <a:rPr lang="en-GB" dirty="0"/>
              <a:t>Manage your business knowing that all deposits are financially guaranteed against risk with Brink’s.</a:t>
            </a:r>
          </a:p>
        </p:txBody>
      </p:sp>
      <p:sp>
        <p:nvSpPr>
          <p:cNvPr id="15" name="Text Placeholder 14">
            <a:extLst>
              <a:ext uri="{FF2B5EF4-FFF2-40B4-BE49-F238E27FC236}">
                <a16:creationId xmlns:a16="http://schemas.microsoft.com/office/drawing/2014/main" id="{2458F448-A763-F548-98D2-2B5BFDDE7D3D}"/>
              </a:ext>
            </a:extLst>
          </p:cNvPr>
          <p:cNvSpPr>
            <a:spLocks noGrp="1"/>
          </p:cNvSpPr>
          <p:nvPr>
            <p:ph type="body" sz="quarter" idx="23"/>
          </p:nvPr>
        </p:nvSpPr>
        <p:spPr>
          <a:xfrm>
            <a:off x="1921959" y="6082060"/>
            <a:ext cx="3507570" cy="908050"/>
          </a:xfrm>
        </p:spPr>
        <p:txBody>
          <a:bodyPr/>
          <a:lstStyle/>
          <a:p>
            <a:r>
              <a:rPr lang="en-GB" dirty="0"/>
              <a:t>Rest assured with all-risk guarantee</a:t>
            </a:r>
          </a:p>
        </p:txBody>
      </p:sp>
      <p:sp>
        <p:nvSpPr>
          <p:cNvPr id="35" name="Text Placeholder 34">
            <a:extLst>
              <a:ext uri="{FF2B5EF4-FFF2-40B4-BE49-F238E27FC236}">
                <a16:creationId xmlns:a16="http://schemas.microsoft.com/office/drawing/2014/main" id="{12A96ACE-E293-7D46-8226-C4631C53A6BE}"/>
              </a:ext>
            </a:extLst>
          </p:cNvPr>
          <p:cNvSpPr>
            <a:spLocks noGrp="1"/>
          </p:cNvSpPr>
          <p:nvPr>
            <p:ph type="body" sz="quarter" idx="25"/>
          </p:nvPr>
        </p:nvSpPr>
        <p:spPr/>
        <p:txBody>
          <a:bodyPr/>
          <a:lstStyle/>
          <a:p>
            <a:r>
              <a:rPr lang="en-GB" dirty="0"/>
              <a:t>Simplify your cash management with a trusted solution that manages your cash operations from start to finish with integrated technologies.  </a:t>
            </a:r>
          </a:p>
        </p:txBody>
      </p:sp>
      <p:sp>
        <p:nvSpPr>
          <p:cNvPr id="18" name="Text Placeholder 17">
            <a:extLst>
              <a:ext uri="{FF2B5EF4-FFF2-40B4-BE49-F238E27FC236}">
                <a16:creationId xmlns:a16="http://schemas.microsoft.com/office/drawing/2014/main" id="{34D1756F-73CB-754D-A618-C50C51D2D0EF}"/>
              </a:ext>
            </a:extLst>
          </p:cNvPr>
          <p:cNvSpPr>
            <a:spLocks noGrp="1"/>
          </p:cNvSpPr>
          <p:nvPr>
            <p:ph type="body" sz="quarter" idx="26"/>
          </p:nvPr>
        </p:nvSpPr>
        <p:spPr/>
        <p:txBody>
          <a:bodyPr/>
          <a:lstStyle/>
          <a:p>
            <a:r>
              <a:rPr lang="en-GB" dirty="0"/>
              <a:t>Trust a simplified process</a:t>
            </a:r>
          </a:p>
        </p:txBody>
      </p:sp>
      <p:sp>
        <p:nvSpPr>
          <p:cNvPr id="49" name="Text Placeholder 48">
            <a:extLst>
              <a:ext uri="{FF2B5EF4-FFF2-40B4-BE49-F238E27FC236}">
                <a16:creationId xmlns:a16="http://schemas.microsoft.com/office/drawing/2014/main" id="{6B621ACE-CCB9-7C4D-99D5-D0D17F8B0172}"/>
              </a:ext>
            </a:extLst>
          </p:cNvPr>
          <p:cNvSpPr>
            <a:spLocks noGrp="1"/>
          </p:cNvSpPr>
          <p:nvPr>
            <p:ph type="body" sz="quarter" idx="30"/>
          </p:nvPr>
        </p:nvSpPr>
        <p:spPr/>
        <p:txBody>
          <a:bodyPr/>
          <a:lstStyle/>
          <a:p>
            <a:r>
              <a:rPr lang="en-GB" dirty="0"/>
              <a:t>Easy to implement and a high return on investment. </a:t>
            </a:r>
          </a:p>
        </p:txBody>
      </p:sp>
      <p:pic>
        <p:nvPicPr>
          <p:cNvPr id="55" name="Picture Placeholder 54" descr="A close up of a sign&#10;&#10;Description automatically generated">
            <a:extLst>
              <a:ext uri="{FF2B5EF4-FFF2-40B4-BE49-F238E27FC236}">
                <a16:creationId xmlns:a16="http://schemas.microsoft.com/office/drawing/2014/main" id="{09E52069-A748-0B4A-BD55-2465FB97B617}"/>
              </a:ext>
            </a:extLst>
          </p:cNvPr>
          <p:cNvPicPr>
            <a:picLocks noGrp="1" noChangeAspect="1"/>
          </p:cNvPicPr>
          <p:nvPr>
            <p:ph type="pic" sz="quarter" idx="15"/>
          </p:nvPr>
        </p:nvPicPr>
        <p:blipFill>
          <a:blip r:embed="rId5" cstate="email">
            <a:extLst>
              <a:ext uri="{28A0092B-C50C-407E-A947-70E740481C1C}">
                <a14:useLocalDpi xmlns:a14="http://schemas.microsoft.com/office/drawing/2010/main"/>
              </a:ext>
            </a:extLst>
          </a:blip>
          <a:srcRect/>
          <a:stretch>
            <a:fillRect/>
          </a:stretch>
        </p:blipFill>
        <p:spPr/>
      </p:pic>
      <p:pic>
        <p:nvPicPr>
          <p:cNvPr id="61" name="Picture Placeholder 60" descr="A close up of a logo&#10;&#10;Description automatically generated">
            <a:extLst>
              <a:ext uri="{FF2B5EF4-FFF2-40B4-BE49-F238E27FC236}">
                <a16:creationId xmlns:a16="http://schemas.microsoft.com/office/drawing/2014/main" id="{0B702CE7-0027-F94A-9833-2937FDF08FF6}"/>
              </a:ext>
            </a:extLst>
          </p:cNvPr>
          <p:cNvPicPr>
            <a:picLocks noGrp="1" noChangeAspect="1"/>
          </p:cNvPicPr>
          <p:nvPr>
            <p:ph type="pic" sz="quarter" idx="24"/>
          </p:nvPr>
        </p:nvPicPr>
        <p:blipFill rotWithShape="1">
          <a:blip r:embed="rId6" cstate="email">
            <a:extLst>
              <a:ext uri="{28A0092B-C50C-407E-A947-70E740481C1C}">
                <a14:useLocalDpi xmlns:a14="http://schemas.microsoft.com/office/drawing/2010/main"/>
              </a:ext>
            </a:extLst>
          </a:blip>
          <a:srcRect/>
          <a:stretch/>
        </p:blipFill>
        <p:spPr>
          <a:xfrm>
            <a:off x="5607897" y="5961410"/>
            <a:ext cx="908380" cy="908380"/>
          </a:xfrm>
        </p:spPr>
      </p:pic>
    </p:spTree>
    <p:extLst>
      <p:ext uri="{BB962C8B-B14F-4D97-AF65-F5344CB8AC3E}">
        <p14:creationId xmlns:p14="http://schemas.microsoft.com/office/powerpoint/2010/main" val="1263212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25B0-C8F2-E44F-AF7E-EE6B1A248A63}"/>
              </a:ext>
            </a:extLst>
          </p:cNvPr>
          <p:cNvSpPr>
            <a:spLocks noGrp="1"/>
          </p:cNvSpPr>
          <p:nvPr>
            <p:ph type="title"/>
          </p:nvPr>
        </p:nvSpPr>
        <p:spPr>
          <a:xfrm>
            <a:off x="835211" y="1706036"/>
            <a:ext cx="5475942" cy="1089204"/>
          </a:xfrm>
        </p:spPr>
        <p:txBody>
          <a:bodyPr>
            <a:normAutofit/>
          </a:bodyPr>
          <a:lstStyle/>
          <a:p>
            <a:r>
              <a:rPr lang="en-GB" dirty="0">
                <a:solidFill>
                  <a:schemeClr val="tx1"/>
                </a:solidFill>
              </a:rPr>
              <a:t>Making provisional credit simple and easy.</a:t>
            </a:r>
            <a:endParaRPr lang="en-GB" dirty="0"/>
          </a:p>
        </p:txBody>
      </p:sp>
      <p:sp>
        <p:nvSpPr>
          <p:cNvPr id="3" name="Text Placeholder 2">
            <a:extLst>
              <a:ext uri="{FF2B5EF4-FFF2-40B4-BE49-F238E27FC236}">
                <a16:creationId xmlns:a16="http://schemas.microsoft.com/office/drawing/2014/main" id="{0ED99E7E-11E4-5640-B3EA-B3DFCE30D2AA}"/>
              </a:ext>
            </a:extLst>
          </p:cNvPr>
          <p:cNvSpPr>
            <a:spLocks noGrp="1"/>
          </p:cNvSpPr>
          <p:nvPr>
            <p:ph type="body" sz="quarter" idx="10"/>
          </p:nvPr>
        </p:nvSpPr>
        <p:spPr/>
        <p:txBody>
          <a:bodyPr/>
          <a:lstStyle/>
          <a:p>
            <a:r>
              <a:rPr lang="en-GB" dirty="0">
                <a:solidFill>
                  <a:schemeClr val="tx1"/>
                </a:solidFill>
              </a:rPr>
              <a:t>Brink’s direct credit</a:t>
            </a:r>
          </a:p>
        </p:txBody>
      </p:sp>
      <p:sp>
        <p:nvSpPr>
          <p:cNvPr id="4" name="Text Placeholder 3">
            <a:extLst>
              <a:ext uri="{FF2B5EF4-FFF2-40B4-BE49-F238E27FC236}">
                <a16:creationId xmlns:a16="http://schemas.microsoft.com/office/drawing/2014/main" id="{A0B8F417-405D-3541-9FC9-4DD1EE40D2F3}"/>
              </a:ext>
            </a:extLst>
          </p:cNvPr>
          <p:cNvSpPr>
            <a:spLocks noGrp="1"/>
          </p:cNvSpPr>
          <p:nvPr>
            <p:ph type="body" sz="quarter" idx="11"/>
          </p:nvPr>
        </p:nvSpPr>
        <p:spPr/>
        <p:txBody>
          <a:bodyPr/>
          <a:lstStyle/>
          <a:p>
            <a:r>
              <a:rPr lang="en-GB" dirty="0"/>
              <a:t>We credit your cash deposits quickly to support your working capital needs. </a:t>
            </a:r>
          </a:p>
        </p:txBody>
      </p:sp>
      <p:pic>
        <p:nvPicPr>
          <p:cNvPr id="13" name="Picture Placeholder 12" descr="A group of people standing in front of a computer&#10;&#10;Description automatically generated">
            <a:extLst>
              <a:ext uri="{FF2B5EF4-FFF2-40B4-BE49-F238E27FC236}">
                <a16:creationId xmlns:a16="http://schemas.microsoft.com/office/drawing/2014/main" id="{74A4AC43-BDA6-514C-ABFD-94AE3D190CFA}"/>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p:pic>
      <p:sp>
        <p:nvSpPr>
          <p:cNvPr id="6" name="Text Placeholder 5">
            <a:extLst>
              <a:ext uri="{FF2B5EF4-FFF2-40B4-BE49-F238E27FC236}">
                <a16:creationId xmlns:a16="http://schemas.microsoft.com/office/drawing/2014/main" id="{0B271338-F45C-2145-BFC3-F51FE68B0372}"/>
              </a:ext>
            </a:extLst>
          </p:cNvPr>
          <p:cNvSpPr>
            <a:spLocks noGrp="1"/>
          </p:cNvSpPr>
          <p:nvPr>
            <p:ph type="body" sz="quarter" idx="13"/>
          </p:nvPr>
        </p:nvSpPr>
        <p:spPr/>
        <p:txBody>
          <a:bodyPr/>
          <a:lstStyle/>
          <a:p>
            <a:r>
              <a:rPr lang="en-GB" dirty="0"/>
              <a:t>Reduce pickups</a:t>
            </a:r>
          </a:p>
        </p:txBody>
      </p:sp>
      <p:sp>
        <p:nvSpPr>
          <p:cNvPr id="7" name="Text Placeholder 6">
            <a:extLst>
              <a:ext uri="{FF2B5EF4-FFF2-40B4-BE49-F238E27FC236}">
                <a16:creationId xmlns:a16="http://schemas.microsoft.com/office/drawing/2014/main" id="{CFAC6EC1-8647-EE47-B42A-7193ED835575}"/>
              </a:ext>
            </a:extLst>
          </p:cNvPr>
          <p:cNvSpPr>
            <a:spLocks noGrp="1"/>
          </p:cNvSpPr>
          <p:nvPr>
            <p:ph type="body" sz="quarter" idx="16"/>
          </p:nvPr>
        </p:nvSpPr>
        <p:spPr/>
        <p:txBody>
          <a:bodyPr anchor="t"/>
          <a:lstStyle/>
          <a:p>
            <a:r>
              <a:rPr lang="en-GB" dirty="0"/>
              <a:t>Onsite deposits eliminate unnecessary trips to the bank</a:t>
            </a:r>
          </a:p>
        </p:txBody>
      </p:sp>
      <p:sp>
        <p:nvSpPr>
          <p:cNvPr id="8" name="Text Placeholder 7">
            <a:extLst>
              <a:ext uri="{FF2B5EF4-FFF2-40B4-BE49-F238E27FC236}">
                <a16:creationId xmlns:a16="http://schemas.microsoft.com/office/drawing/2014/main" id="{8EEDCD04-1DD7-4F4E-909E-23A94FDB2CA3}"/>
              </a:ext>
            </a:extLst>
          </p:cNvPr>
          <p:cNvSpPr>
            <a:spLocks noGrp="1"/>
          </p:cNvSpPr>
          <p:nvPr>
            <p:ph type="body" sz="quarter" idx="17"/>
          </p:nvPr>
        </p:nvSpPr>
        <p:spPr/>
        <p:txBody>
          <a:bodyPr/>
          <a:lstStyle/>
          <a:p>
            <a:r>
              <a:rPr lang="en-GB" dirty="0"/>
              <a:t>Lower deposit costs</a:t>
            </a:r>
          </a:p>
        </p:txBody>
      </p:sp>
      <p:sp>
        <p:nvSpPr>
          <p:cNvPr id="9" name="Text Placeholder 8">
            <a:extLst>
              <a:ext uri="{FF2B5EF4-FFF2-40B4-BE49-F238E27FC236}">
                <a16:creationId xmlns:a16="http://schemas.microsoft.com/office/drawing/2014/main" id="{673A28A0-4D11-0542-AEAD-65A0A2FDCFDF}"/>
              </a:ext>
            </a:extLst>
          </p:cNvPr>
          <p:cNvSpPr>
            <a:spLocks noGrp="1"/>
          </p:cNvSpPr>
          <p:nvPr>
            <p:ph type="body" sz="quarter" idx="18"/>
          </p:nvPr>
        </p:nvSpPr>
        <p:spPr/>
        <p:txBody>
          <a:bodyPr anchor="t"/>
          <a:lstStyle/>
          <a:p>
            <a:r>
              <a:rPr lang="en-GB" dirty="0"/>
              <a:t>Eliminate specific deposit fees by allowing us to digitally send credit your account</a:t>
            </a:r>
          </a:p>
        </p:txBody>
      </p:sp>
      <p:sp>
        <p:nvSpPr>
          <p:cNvPr id="10" name="Text Placeholder 9">
            <a:extLst>
              <a:ext uri="{FF2B5EF4-FFF2-40B4-BE49-F238E27FC236}">
                <a16:creationId xmlns:a16="http://schemas.microsoft.com/office/drawing/2014/main" id="{A3419389-1282-2144-8760-E3B92F496E7C}"/>
              </a:ext>
            </a:extLst>
          </p:cNvPr>
          <p:cNvSpPr>
            <a:spLocks noGrp="1"/>
          </p:cNvSpPr>
          <p:nvPr>
            <p:ph type="body" sz="quarter" idx="19"/>
          </p:nvPr>
        </p:nvSpPr>
        <p:spPr/>
        <p:txBody>
          <a:bodyPr/>
          <a:lstStyle/>
          <a:p>
            <a:r>
              <a:rPr lang="en-GB" dirty="0"/>
              <a:t>Optimise banking relationships</a:t>
            </a:r>
          </a:p>
        </p:txBody>
      </p:sp>
      <p:sp>
        <p:nvSpPr>
          <p:cNvPr id="11" name="Text Placeholder 10">
            <a:extLst>
              <a:ext uri="{FF2B5EF4-FFF2-40B4-BE49-F238E27FC236}">
                <a16:creationId xmlns:a16="http://schemas.microsoft.com/office/drawing/2014/main" id="{981F9C2F-AB79-5543-9250-ADA18932F2ED}"/>
              </a:ext>
            </a:extLst>
          </p:cNvPr>
          <p:cNvSpPr>
            <a:spLocks noGrp="1"/>
          </p:cNvSpPr>
          <p:nvPr>
            <p:ph type="body" sz="quarter" idx="20"/>
          </p:nvPr>
        </p:nvSpPr>
        <p:spPr/>
        <p:txBody>
          <a:bodyPr anchor="t"/>
          <a:lstStyle/>
          <a:p>
            <a:r>
              <a:rPr lang="en-GB" dirty="0">
                <a:latin typeface="Arial"/>
                <a:cs typeface="Arial"/>
              </a:rPr>
              <a:t>Select your best banking partners and we will send deposit credits to those accounts</a:t>
            </a:r>
          </a:p>
        </p:txBody>
      </p:sp>
      <p:sp>
        <p:nvSpPr>
          <p:cNvPr id="5" name="Text Placeholder 4">
            <a:extLst>
              <a:ext uri="{FF2B5EF4-FFF2-40B4-BE49-F238E27FC236}">
                <a16:creationId xmlns:a16="http://schemas.microsoft.com/office/drawing/2014/main" id="{A205B169-CAED-6344-8DA3-D2C74C28C777}"/>
              </a:ext>
            </a:extLst>
          </p:cNvPr>
          <p:cNvSpPr>
            <a:spLocks noGrp="1"/>
          </p:cNvSpPr>
          <p:nvPr>
            <p:ph type="body" sz="quarter" idx="21"/>
          </p:nvPr>
        </p:nvSpPr>
        <p:spPr/>
        <p:txBody>
          <a:bodyPr/>
          <a:lstStyle/>
          <a:p>
            <a:r>
              <a:rPr lang="en-GB" dirty="0"/>
              <a:t>No hidden fees</a:t>
            </a:r>
          </a:p>
        </p:txBody>
      </p:sp>
      <p:sp>
        <p:nvSpPr>
          <p:cNvPr id="12" name="Text Placeholder 11">
            <a:extLst>
              <a:ext uri="{FF2B5EF4-FFF2-40B4-BE49-F238E27FC236}">
                <a16:creationId xmlns:a16="http://schemas.microsoft.com/office/drawing/2014/main" id="{96A611DB-C17C-A141-BDE3-1AC4884C9E73}"/>
              </a:ext>
            </a:extLst>
          </p:cNvPr>
          <p:cNvSpPr>
            <a:spLocks noGrp="1"/>
          </p:cNvSpPr>
          <p:nvPr>
            <p:ph type="body" sz="quarter" idx="22"/>
          </p:nvPr>
        </p:nvSpPr>
        <p:spPr>
          <a:xfrm>
            <a:off x="833277" y="7832809"/>
            <a:ext cx="7142954" cy="458436"/>
          </a:xfrm>
        </p:spPr>
        <p:txBody>
          <a:bodyPr anchor="t"/>
          <a:lstStyle/>
          <a:p>
            <a:r>
              <a:rPr lang="en-GB" dirty="0"/>
              <a:t>Our advance credit service is included with your solution</a:t>
            </a:r>
          </a:p>
        </p:txBody>
      </p:sp>
    </p:spTree>
    <p:extLst>
      <p:ext uri="{BB962C8B-B14F-4D97-AF65-F5344CB8AC3E}">
        <p14:creationId xmlns:p14="http://schemas.microsoft.com/office/powerpoint/2010/main" val="83400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62EE7-222C-5749-ACA4-9EF39B80BAE4}"/>
              </a:ext>
            </a:extLst>
          </p:cNvPr>
          <p:cNvSpPr>
            <a:spLocks noGrp="1"/>
          </p:cNvSpPr>
          <p:nvPr>
            <p:ph type="title"/>
          </p:nvPr>
        </p:nvSpPr>
        <p:spPr/>
        <p:txBody>
          <a:bodyPr/>
          <a:lstStyle/>
          <a:p>
            <a:r>
              <a:rPr lang="en-GB" dirty="0">
                <a:solidFill>
                  <a:schemeClr val="tx1"/>
                </a:solidFill>
              </a:rPr>
              <a:t>Digitise your entire</a:t>
            </a:r>
            <a:br>
              <a:rPr lang="en-GB" dirty="0">
                <a:solidFill>
                  <a:schemeClr val="tx1"/>
                </a:solidFill>
              </a:rPr>
            </a:br>
            <a:r>
              <a:rPr lang="en-GB" dirty="0">
                <a:solidFill>
                  <a:schemeClr val="tx1"/>
                </a:solidFill>
              </a:rPr>
              <a:t>cash management process.</a:t>
            </a:r>
            <a:endParaRPr lang="en-GB" dirty="0"/>
          </a:p>
        </p:txBody>
      </p:sp>
      <p:sp>
        <p:nvSpPr>
          <p:cNvPr id="3" name="Text Placeholder 2">
            <a:extLst>
              <a:ext uri="{FF2B5EF4-FFF2-40B4-BE49-F238E27FC236}">
                <a16:creationId xmlns:a16="http://schemas.microsoft.com/office/drawing/2014/main" id="{2CC9A5F6-4D2E-6E4C-9049-F4FDF2817361}"/>
              </a:ext>
            </a:extLst>
          </p:cNvPr>
          <p:cNvSpPr>
            <a:spLocks noGrp="1"/>
          </p:cNvSpPr>
          <p:nvPr>
            <p:ph type="body" sz="quarter" idx="10"/>
          </p:nvPr>
        </p:nvSpPr>
        <p:spPr/>
        <p:txBody>
          <a:bodyPr/>
          <a:lstStyle/>
          <a:p>
            <a:r>
              <a:rPr lang="en-GB" dirty="0">
                <a:solidFill>
                  <a:schemeClr val="tx1"/>
                </a:solidFill>
              </a:rPr>
              <a:t>Brink’s 24seven</a:t>
            </a:r>
          </a:p>
        </p:txBody>
      </p:sp>
      <p:sp>
        <p:nvSpPr>
          <p:cNvPr id="4" name="Text Placeholder 3">
            <a:extLst>
              <a:ext uri="{FF2B5EF4-FFF2-40B4-BE49-F238E27FC236}">
                <a16:creationId xmlns:a16="http://schemas.microsoft.com/office/drawing/2014/main" id="{FCBA77AD-AFCF-E34C-BC1E-BF992F36050F}"/>
              </a:ext>
            </a:extLst>
          </p:cNvPr>
          <p:cNvSpPr>
            <a:spLocks noGrp="1"/>
          </p:cNvSpPr>
          <p:nvPr>
            <p:ph type="body" sz="quarter" idx="11"/>
          </p:nvPr>
        </p:nvSpPr>
        <p:spPr>
          <a:xfrm>
            <a:off x="834521" y="3200300"/>
            <a:ext cx="6355173" cy="863859"/>
          </a:xfrm>
        </p:spPr>
        <p:txBody>
          <a:bodyPr/>
          <a:lstStyle/>
          <a:p>
            <a:r>
              <a:rPr lang="en-GB" dirty="0"/>
              <a:t>Create, register, track and manage everything relating to your cash online.</a:t>
            </a:r>
          </a:p>
        </p:txBody>
      </p:sp>
      <p:sp>
        <p:nvSpPr>
          <p:cNvPr id="6" name="Text Placeholder 5">
            <a:extLst>
              <a:ext uri="{FF2B5EF4-FFF2-40B4-BE49-F238E27FC236}">
                <a16:creationId xmlns:a16="http://schemas.microsoft.com/office/drawing/2014/main" id="{9E7F0539-DF30-4F43-92E4-EE69A37633A8}"/>
              </a:ext>
            </a:extLst>
          </p:cNvPr>
          <p:cNvSpPr>
            <a:spLocks noGrp="1"/>
          </p:cNvSpPr>
          <p:nvPr>
            <p:ph type="body" sz="quarter" idx="13"/>
          </p:nvPr>
        </p:nvSpPr>
        <p:spPr/>
        <p:txBody>
          <a:bodyPr/>
          <a:lstStyle/>
          <a:p>
            <a:r>
              <a:rPr lang="en-GB" dirty="0"/>
              <a:t>Convenience</a:t>
            </a:r>
          </a:p>
        </p:txBody>
      </p:sp>
      <p:sp>
        <p:nvSpPr>
          <p:cNvPr id="7" name="Text Placeholder 6">
            <a:extLst>
              <a:ext uri="{FF2B5EF4-FFF2-40B4-BE49-F238E27FC236}">
                <a16:creationId xmlns:a16="http://schemas.microsoft.com/office/drawing/2014/main" id="{090DA32A-D63C-DF4D-85B1-892266873C33}"/>
              </a:ext>
            </a:extLst>
          </p:cNvPr>
          <p:cNvSpPr>
            <a:spLocks noGrp="1"/>
          </p:cNvSpPr>
          <p:nvPr>
            <p:ph type="body" sz="quarter" idx="16"/>
          </p:nvPr>
        </p:nvSpPr>
        <p:spPr>
          <a:xfrm>
            <a:off x="827155" y="4673011"/>
            <a:ext cx="6953248" cy="371496"/>
          </a:xfrm>
        </p:spPr>
        <p:txBody>
          <a:bodyPr anchor="t"/>
          <a:lstStyle/>
          <a:p>
            <a:r>
              <a:rPr lang="en-GB" dirty="0"/>
              <a:t>Use one portal to register deposits, order change, and manage your cash online</a:t>
            </a:r>
          </a:p>
        </p:txBody>
      </p:sp>
      <p:sp>
        <p:nvSpPr>
          <p:cNvPr id="8" name="Text Placeholder 7">
            <a:extLst>
              <a:ext uri="{FF2B5EF4-FFF2-40B4-BE49-F238E27FC236}">
                <a16:creationId xmlns:a16="http://schemas.microsoft.com/office/drawing/2014/main" id="{AA217B9B-EDEA-304F-8FA4-9781892CBBE5}"/>
              </a:ext>
            </a:extLst>
          </p:cNvPr>
          <p:cNvSpPr>
            <a:spLocks noGrp="1"/>
          </p:cNvSpPr>
          <p:nvPr>
            <p:ph type="body" sz="quarter" idx="17"/>
          </p:nvPr>
        </p:nvSpPr>
        <p:spPr/>
        <p:txBody>
          <a:bodyPr/>
          <a:lstStyle/>
          <a:p>
            <a:r>
              <a:rPr lang="en-GB" dirty="0"/>
              <a:t>Insight</a:t>
            </a:r>
          </a:p>
        </p:txBody>
      </p:sp>
      <p:sp>
        <p:nvSpPr>
          <p:cNvPr id="9" name="Text Placeholder 8">
            <a:extLst>
              <a:ext uri="{FF2B5EF4-FFF2-40B4-BE49-F238E27FC236}">
                <a16:creationId xmlns:a16="http://schemas.microsoft.com/office/drawing/2014/main" id="{29ED28E8-69BE-E746-9AE7-5693F431C51A}"/>
              </a:ext>
            </a:extLst>
          </p:cNvPr>
          <p:cNvSpPr>
            <a:spLocks noGrp="1"/>
          </p:cNvSpPr>
          <p:nvPr>
            <p:ph type="body" sz="quarter" idx="18"/>
          </p:nvPr>
        </p:nvSpPr>
        <p:spPr/>
        <p:txBody>
          <a:bodyPr anchor="t"/>
          <a:lstStyle/>
          <a:p>
            <a:r>
              <a:rPr lang="en-GB" dirty="0"/>
              <a:t>Track and report the status of your cash activities in real-time</a:t>
            </a:r>
            <a:endParaRPr lang="en-GB" baseline="30000" dirty="0"/>
          </a:p>
        </p:txBody>
      </p:sp>
      <p:sp>
        <p:nvSpPr>
          <p:cNvPr id="10" name="Text Placeholder 9">
            <a:extLst>
              <a:ext uri="{FF2B5EF4-FFF2-40B4-BE49-F238E27FC236}">
                <a16:creationId xmlns:a16="http://schemas.microsoft.com/office/drawing/2014/main" id="{16C5B1C1-DCF8-DA4A-A2F3-F2F3541D8817}"/>
              </a:ext>
            </a:extLst>
          </p:cNvPr>
          <p:cNvSpPr>
            <a:spLocks noGrp="1"/>
          </p:cNvSpPr>
          <p:nvPr>
            <p:ph type="body" sz="quarter" idx="19"/>
          </p:nvPr>
        </p:nvSpPr>
        <p:spPr/>
        <p:txBody>
          <a:bodyPr/>
          <a:lstStyle/>
          <a:p>
            <a:r>
              <a:rPr lang="en-GB" dirty="0"/>
              <a:t>Accountability</a:t>
            </a:r>
          </a:p>
        </p:txBody>
      </p:sp>
      <p:sp>
        <p:nvSpPr>
          <p:cNvPr id="11" name="Text Placeholder 10">
            <a:extLst>
              <a:ext uri="{FF2B5EF4-FFF2-40B4-BE49-F238E27FC236}">
                <a16:creationId xmlns:a16="http://schemas.microsoft.com/office/drawing/2014/main" id="{A25FD8D1-1AC2-FD4D-A56C-1973D90D0BC4}"/>
              </a:ext>
            </a:extLst>
          </p:cNvPr>
          <p:cNvSpPr>
            <a:spLocks noGrp="1"/>
          </p:cNvSpPr>
          <p:nvPr>
            <p:ph type="body" sz="quarter" idx="20"/>
          </p:nvPr>
        </p:nvSpPr>
        <p:spPr>
          <a:xfrm>
            <a:off x="833899" y="6780921"/>
            <a:ext cx="6355795" cy="454302"/>
          </a:xfrm>
        </p:spPr>
        <p:txBody>
          <a:bodyPr anchor="t"/>
          <a:lstStyle/>
          <a:p>
            <a:r>
              <a:rPr lang="en-GB" dirty="0"/>
              <a:t>View transactions by location and employee, and manage user permissions to control access</a:t>
            </a:r>
            <a:endParaRPr lang="en-GB" baseline="30000" dirty="0"/>
          </a:p>
        </p:txBody>
      </p:sp>
      <p:sp>
        <p:nvSpPr>
          <p:cNvPr id="12" name="Text Placeholder 11">
            <a:extLst>
              <a:ext uri="{FF2B5EF4-FFF2-40B4-BE49-F238E27FC236}">
                <a16:creationId xmlns:a16="http://schemas.microsoft.com/office/drawing/2014/main" id="{397210BA-6BC8-564C-8959-9EEE9D326E23}"/>
              </a:ext>
            </a:extLst>
          </p:cNvPr>
          <p:cNvSpPr>
            <a:spLocks noGrp="1"/>
          </p:cNvSpPr>
          <p:nvPr>
            <p:ph type="body" sz="quarter" idx="21"/>
          </p:nvPr>
        </p:nvSpPr>
        <p:spPr/>
        <p:txBody>
          <a:bodyPr/>
          <a:lstStyle/>
          <a:p>
            <a:r>
              <a:rPr lang="en-GB" dirty="0"/>
              <a:t>Self-service control</a:t>
            </a:r>
          </a:p>
        </p:txBody>
      </p:sp>
      <p:sp>
        <p:nvSpPr>
          <p:cNvPr id="13" name="Text Placeholder 12">
            <a:extLst>
              <a:ext uri="{FF2B5EF4-FFF2-40B4-BE49-F238E27FC236}">
                <a16:creationId xmlns:a16="http://schemas.microsoft.com/office/drawing/2014/main" id="{9DD42EB9-AC54-5E44-87B7-5E6C040AE6E0}"/>
              </a:ext>
            </a:extLst>
          </p:cNvPr>
          <p:cNvSpPr>
            <a:spLocks noGrp="1"/>
          </p:cNvSpPr>
          <p:nvPr>
            <p:ph type="body" sz="quarter" idx="22"/>
          </p:nvPr>
        </p:nvSpPr>
        <p:spPr/>
        <p:txBody>
          <a:bodyPr anchor="t"/>
          <a:lstStyle/>
          <a:p>
            <a:r>
              <a:rPr lang="en-GB" dirty="0"/>
              <a:t>Manage your account and cash activity with us from one central portal</a:t>
            </a:r>
            <a:endParaRPr lang="en-GB" baseline="30000" dirty="0"/>
          </a:p>
        </p:txBody>
      </p:sp>
      <p:pic>
        <p:nvPicPr>
          <p:cNvPr id="29" name="Picture Placeholder 28" descr="A hand holding a cell phone&#10;&#10;Description automatically generated">
            <a:extLst>
              <a:ext uri="{FF2B5EF4-FFF2-40B4-BE49-F238E27FC236}">
                <a16:creationId xmlns:a16="http://schemas.microsoft.com/office/drawing/2014/main" id="{8A668885-D211-2149-9661-F8B0867FED0F}"/>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8281358" y="0"/>
            <a:ext cx="7976230" cy="9144000"/>
          </a:xfrm>
        </p:spPr>
      </p:pic>
    </p:spTree>
    <p:extLst>
      <p:ext uri="{BB962C8B-B14F-4D97-AF65-F5344CB8AC3E}">
        <p14:creationId xmlns:p14="http://schemas.microsoft.com/office/powerpoint/2010/main" val="1066390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4DA5-0560-1546-AC2F-0E8A367D6390}"/>
              </a:ext>
            </a:extLst>
          </p:cNvPr>
          <p:cNvSpPr>
            <a:spLocks noGrp="1"/>
          </p:cNvSpPr>
          <p:nvPr>
            <p:ph type="title"/>
          </p:nvPr>
        </p:nvSpPr>
        <p:spPr/>
        <p:txBody>
          <a:bodyPr/>
          <a:lstStyle/>
          <a:p>
            <a:r>
              <a:rPr lang="en-GB" dirty="0">
                <a:solidFill>
                  <a:schemeClr val="tx1"/>
                </a:solidFill>
              </a:rPr>
              <a:t>Deposit and done.</a:t>
            </a:r>
            <a:endParaRPr lang="en-GB" dirty="0"/>
          </a:p>
        </p:txBody>
      </p:sp>
      <p:sp>
        <p:nvSpPr>
          <p:cNvPr id="3" name="Text Placeholder 2">
            <a:extLst>
              <a:ext uri="{FF2B5EF4-FFF2-40B4-BE49-F238E27FC236}">
                <a16:creationId xmlns:a16="http://schemas.microsoft.com/office/drawing/2014/main" id="{4012C0AE-036A-0F49-945F-56272345DE69}"/>
              </a:ext>
            </a:extLst>
          </p:cNvPr>
          <p:cNvSpPr>
            <a:spLocks noGrp="1"/>
          </p:cNvSpPr>
          <p:nvPr>
            <p:ph type="body" sz="quarter" idx="10"/>
          </p:nvPr>
        </p:nvSpPr>
        <p:spPr>
          <a:xfrm>
            <a:off x="827777" y="751044"/>
            <a:ext cx="3992196" cy="227944"/>
          </a:xfrm>
        </p:spPr>
        <p:txBody>
          <a:bodyPr/>
          <a:lstStyle/>
          <a:p>
            <a:r>
              <a:rPr lang="en-GB" dirty="0">
                <a:solidFill>
                  <a:schemeClr val="tx1"/>
                </a:solidFill>
              </a:rPr>
              <a:t>Brink’s device technology</a:t>
            </a:r>
          </a:p>
        </p:txBody>
      </p:sp>
      <p:sp>
        <p:nvSpPr>
          <p:cNvPr id="4" name="Text Placeholder 3">
            <a:extLst>
              <a:ext uri="{FF2B5EF4-FFF2-40B4-BE49-F238E27FC236}">
                <a16:creationId xmlns:a16="http://schemas.microsoft.com/office/drawing/2014/main" id="{6D692C97-79C1-6A45-A9BA-7D1D16AD81DF}"/>
              </a:ext>
            </a:extLst>
          </p:cNvPr>
          <p:cNvSpPr>
            <a:spLocks noGrp="1"/>
          </p:cNvSpPr>
          <p:nvPr>
            <p:ph type="body" sz="quarter" idx="11"/>
          </p:nvPr>
        </p:nvSpPr>
        <p:spPr>
          <a:xfrm>
            <a:off x="834521" y="2030912"/>
            <a:ext cx="6945882" cy="1427478"/>
          </a:xfrm>
        </p:spPr>
        <p:txBody>
          <a:bodyPr/>
          <a:lstStyle/>
          <a:p>
            <a:r>
              <a:rPr lang="en-GB" dirty="0">
                <a:latin typeface="Arial"/>
                <a:cs typeface="Arial"/>
              </a:rPr>
              <a:t>Brink’s Box and Brink’s B-Safe allow you to manage cash deposits quickly with a simple process. Receive advance credit and real-time visibility into your deposit transactions. </a:t>
            </a:r>
            <a:endParaRPr lang="en-GB" dirty="0"/>
          </a:p>
        </p:txBody>
      </p:sp>
      <p:sp>
        <p:nvSpPr>
          <p:cNvPr id="5" name="Picture Placeholder 4">
            <a:extLst>
              <a:ext uri="{FF2B5EF4-FFF2-40B4-BE49-F238E27FC236}">
                <a16:creationId xmlns:a16="http://schemas.microsoft.com/office/drawing/2014/main" id="{A2133D5B-4D97-744F-BFF9-247337FA296E}"/>
              </a:ext>
            </a:extLst>
          </p:cNvPr>
          <p:cNvSpPr>
            <a:spLocks noGrp="1"/>
          </p:cNvSpPr>
          <p:nvPr>
            <p:ph type="pic" sz="quarter" idx="12"/>
          </p:nvPr>
        </p:nvSpPr>
        <p:spPr/>
      </p:sp>
      <p:sp>
        <p:nvSpPr>
          <p:cNvPr id="25" name="Text Placeholder 24">
            <a:extLst>
              <a:ext uri="{FF2B5EF4-FFF2-40B4-BE49-F238E27FC236}">
                <a16:creationId xmlns:a16="http://schemas.microsoft.com/office/drawing/2014/main" id="{3618424A-A0EA-4540-90D4-84E26D29DEC9}"/>
              </a:ext>
            </a:extLst>
          </p:cNvPr>
          <p:cNvSpPr>
            <a:spLocks noGrp="1"/>
          </p:cNvSpPr>
          <p:nvPr>
            <p:ph type="body" sz="quarter" idx="13"/>
          </p:nvPr>
        </p:nvSpPr>
        <p:spPr/>
        <p:txBody>
          <a:bodyPr/>
          <a:lstStyle/>
          <a:p>
            <a:r>
              <a:rPr lang="en-GB" dirty="0"/>
              <a:t>Fast deposit process</a:t>
            </a:r>
          </a:p>
        </p:txBody>
      </p:sp>
      <p:sp>
        <p:nvSpPr>
          <p:cNvPr id="26" name="Text Placeholder 25">
            <a:extLst>
              <a:ext uri="{FF2B5EF4-FFF2-40B4-BE49-F238E27FC236}">
                <a16:creationId xmlns:a16="http://schemas.microsoft.com/office/drawing/2014/main" id="{31B24C05-3D88-6942-A2A6-006ACEBE1448}"/>
              </a:ext>
            </a:extLst>
          </p:cNvPr>
          <p:cNvSpPr>
            <a:spLocks noGrp="1"/>
          </p:cNvSpPr>
          <p:nvPr>
            <p:ph type="body" sz="quarter" idx="16"/>
          </p:nvPr>
        </p:nvSpPr>
        <p:spPr/>
        <p:txBody>
          <a:bodyPr anchor="t"/>
          <a:lstStyle/>
          <a:p>
            <a:r>
              <a:rPr lang="en-GB" dirty="0"/>
              <a:t>Seamlessly integrated with Brink’s 24SEVEN for quick and easy deposits</a:t>
            </a:r>
          </a:p>
        </p:txBody>
      </p:sp>
      <p:sp>
        <p:nvSpPr>
          <p:cNvPr id="33" name="Text Placeholder 32">
            <a:extLst>
              <a:ext uri="{FF2B5EF4-FFF2-40B4-BE49-F238E27FC236}">
                <a16:creationId xmlns:a16="http://schemas.microsoft.com/office/drawing/2014/main" id="{87ADC91B-1EE5-1D40-A309-A5E0CE976102}"/>
              </a:ext>
            </a:extLst>
          </p:cNvPr>
          <p:cNvSpPr>
            <a:spLocks noGrp="1"/>
          </p:cNvSpPr>
          <p:nvPr>
            <p:ph type="body" sz="quarter" idx="17"/>
          </p:nvPr>
        </p:nvSpPr>
        <p:spPr>
          <a:prstGeom prst="rect">
            <a:avLst/>
          </a:prstGeom>
        </p:spPr>
        <p:txBody>
          <a:bodyPr/>
          <a:lstStyle/>
          <a:p>
            <a:r>
              <a:rPr lang="en-GB" dirty="0"/>
              <a:t>Advance credit</a:t>
            </a:r>
          </a:p>
        </p:txBody>
      </p:sp>
      <p:sp>
        <p:nvSpPr>
          <p:cNvPr id="36" name="Text Placeholder 35">
            <a:extLst>
              <a:ext uri="{FF2B5EF4-FFF2-40B4-BE49-F238E27FC236}">
                <a16:creationId xmlns:a16="http://schemas.microsoft.com/office/drawing/2014/main" id="{18870D67-2CBA-CC40-8418-28690F8BE5E8}"/>
              </a:ext>
            </a:extLst>
          </p:cNvPr>
          <p:cNvSpPr>
            <a:spLocks noGrp="1"/>
          </p:cNvSpPr>
          <p:nvPr>
            <p:ph type="body" sz="quarter" idx="18"/>
          </p:nvPr>
        </p:nvSpPr>
        <p:spPr/>
        <p:txBody>
          <a:bodyPr anchor="t"/>
          <a:lstStyle/>
          <a:p>
            <a:r>
              <a:rPr lang="en-GB" dirty="0"/>
              <a:t>Deposit confirmation and tracking that initiates credit process</a:t>
            </a:r>
          </a:p>
        </p:txBody>
      </p:sp>
      <p:sp>
        <p:nvSpPr>
          <p:cNvPr id="29" name="Text Placeholder 28">
            <a:extLst>
              <a:ext uri="{FF2B5EF4-FFF2-40B4-BE49-F238E27FC236}">
                <a16:creationId xmlns:a16="http://schemas.microsoft.com/office/drawing/2014/main" id="{A15815B3-DBBC-3A47-A69B-12B9E6F2B7BA}"/>
              </a:ext>
            </a:extLst>
          </p:cNvPr>
          <p:cNvSpPr>
            <a:spLocks noGrp="1"/>
          </p:cNvSpPr>
          <p:nvPr>
            <p:ph type="body" sz="quarter" idx="19"/>
          </p:nvPr>
        </p:nvSpPr>
        <p:spPr/>
        <p:txBody>
          <a:bodyPr/>
          <a:lstStyle/>
          <a:p>
            <a:r>
              <a:rPr lang="en-GB" dirty="0"/>
              <a:t>All-risk protection</a:t>
            </a:r>
          </a:p>
        </p:txBody>
      </p:sp>
      <p:sp>
        <p:nvSpPr>
          <p:cNvPr id="37" name="Text Placeholder 36">
            <a:extLst>
              <a:ext uri="{FF2B5EF4-FFF2-40B4-BE49-F238E27FC236}">
                <a16:creationId xmlns:a16="http://schemas.microsoft.com/office/drawing/2014/main" id="{43D79D46-811D-7340-AE9F-29C972AC25F1}"/>
              </a:ext>
            </a:extLst>
          </p:cNvPr>
          <p:cNvSpPr>
            <a:spLocks noGrp="1"/>
          </p:cNvSpPr>
          <p:nvPr>
            <p:ph type="body" sz="quarter" idx="20"/>
          </p:nvPr>
        </p:nvSpPr>
        <p:spPr/>
        <p:txBody>
          <a:bodyPr anchor="t"/>
          <a:lstStyle/>
          <a:p>
            <a:r>
              <a:rPr lang="en-GB" dirty="0"/>
              <a:t>Deposits are financially protected against theft after deposit</a:t>
            </a:r>
          </a:p>
        </p:txBody>
      </p:sp>
      <p:sp>
        <p:nvSpPr>
          <p:cNvPr id="31" name="Text Placeholder 30">
            <a:extLst>
              <a:ext uri="{FF2B5EF4-FFF2-40B4-BE49-F238E27FC236}">
                <a16:creationId xmlns:a16="http://schemas.microsoft.com/office/drawing/2014/main" id="{945535AB-427C-9F4C-83D6-9775384832C7}"/>
              </a:ext>
            </a:extLst>
          </p:cNvPr>
          <p:cNvSpPr>
            <a:spLocks noGrp="1"/>
          </p:cNvSpPr>
          <p:nvPr>
            <p:ph type="body" sz="quarter" idx="21"/>
          </p:nvPr>
        </p:nvSpPr>
        <p:spPr/>
        <p:txBody>
          <a:bodyPr/>
          <a:lstStyle/>
          <a:p>
            <a:r>
              <a:rPr lang="en-GB" dirty="0"/>
              <a:t>Hassle-free</a:t>
            </a:r>
          </a:p>
        </p:txBody>
      </p:sp>
      <p:sp>
        <p:nvSpPr>
          <p:cNvPr id="38" name="Text Placeholder 37">
            <a:extLst>
              <a:ext uri="{FF2B5EF4-FFF2-40B4-BE49-F238E27FC236}">
                <a16:creationId xmlns:a16="http://schemas.microsoft.com/office/drawing/2014/main" id="{3375A3B4-58FD-8D40-AC9A-F24B3E1DC5F0}"/>
              </a:ext>
            </a:extLst>
          </p:cNvPr>
          <p:cNvSpPr>
            <a:spLocks noGrp="1"/>
          </p:cNvSpPr>
          <p:nvPr>
            <p:ph type="body" sz="quarter" idx="22"/>
          </p:nvPr>
        </p:nvSpPr>
        <p:spPr/>
        <p:txBody>
          <a:bodyPr anchor="t"/>
          <a:lstStyle/>
          <a:p>
            <a:pPr>
              <a:lnSpc>
                <a:spcPts val="1600"/>
              </a:lnSpc>
              <a:spcAft>
                <a:spcPts val="700"/>
              </a:spcAft>
            </a:pPr>
            <a:r>
              <a:rPr lang="en-GB" dirty="0"/>
              <a:t>We manage all service schedules and Messenger interactions are eliminated </a:t>
            </a:r>
          </a:p>
        </p:txBody>
      </p:sp>
      <p:sp>
        <p:nvSpPr>
          <p:cNvPr id="6" name="Text Placeholder 5">
            <a:extLst>
              <a:ext uri="{FF2B5EF4-FFF2-40B4-BE49-F238E27FC236}">
                <a16:creationId xmlns:a16="http://schemas.microsoft.com/office/drawing/2014/main" id="{444C063B-5597-354F-B3DB-3FA08D5B25A9}"/>
              </a:ext>
            </a:extLst>
          </p:cNvPr>
          <p:cNvSpPr>
            <a:spLocks noGrp="1"/>
          </p:cNvSpPr>
          <p:nvPr>
            <p:ph type="body" sz="quarter" idx="23"/>
          </p:nvPr>
        </p:nvSpPr>
        <p:spPr/>
        <p:txBody>
          <a:bodyPr/>
          <a:lstStyle/>
          <a:p>
            <a:r>
              <a:rPr lang="en-GB" dirty="0"/>
              <a:t>More time helping customers</a:t>
            </a:r>
          </a:p>
        </p:txBody>
      </p:sp>
      <p:sp>
        <p:nvSpPr>
          <p:cNvPr id="7" name="Text Placeholder 6">
            <a:extLst>
              <a:ext uri="{FF2B5EF4-FFF2-40B4-BE49-F238E27FC236}">
                <a16:creationId xmlns:a16="http://schemas.microsoft.com/office/drawing/2014/main" id="{4CBBE8E9-A93E-DE4C-86FC-BF30737DB68C}"/>
              </a:ext>
            </a:extLst>
          </p:cNvPr>
          <p:cNvSpPr>
            <a:spLocks noGrp="1"/>
          </p:cNvSpPr>
          <p:nvPr>
            <p:ph type="body" sz="quarter" idx="24"/>
          </p:nvPr>
        </p:nvSpPr>
        <p:spPr/>
        <p:txBody>
          <a:bodyPr/>
          <a:lstStyle/>
          <a:p>
            <a:r>
              <a:rPr lang="en-GB" dirty="0"/>
              <a:t>Reduces the time employees spend handling cash or transporting it to the bank</a:t>
            </a:r>
            <a:endParaRPr lang="en-GB" baseline="30000" dirty="0"/>
          </a:p>
        </p:txBody>
      </p:sp>
      <p:pic>
        <p:nvPicPr>
          <p:cNvPr id="16" name="Picture 15" descr="A picture containing object, sitting, monitor, display&#10;&#10;Description automatically generated">
            <a:extLst>
              <a:ext uri="{FF2B5EF4-FFF2-40B4-BE49-F238E27FC236}">
                <a16:creationId xmlns:a16="http://schemas.microsoft.com/office/drawing/2014/main" id="{A130A668-E0E0-5E40-AD61-03C013F0F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99594" y="2312058"/>
            <a:ext cx="6939758" cy="5892247"/>
          </a:xfrm>
          <a:prstGeom prst="rect">
            <a:avLst/>
          </a:prstGeom>
        </p:spPr>
      </p:pic>
    </p:spTree>
    <p:extLst>
      <p:ext uri="{BB962C8B-B14F-4D97-AF65-F5344CB8AC3E}">
        <p14:creationId xmlns:p14="http://schemas.microsoft.com/office/powerpoint/2010/main" val="3125568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77E5FAF5-6DFC-9240-B633-E82707C0A73B}"/>
              </a:ext>
            </a:extLst>
          </p:cNvPr>
          <p:cNvSpPr>
            <a:spLocks noGrp="1"/>
          </p:cNvSpPr>
          <p:nvPr>
            <p:ph type="title"/>
          </p:nvPr>
        </p:nvSpPr>
        <p:spPr>
          <a:xfrm>
            <a:off x="743771" y="1706036"/>
            <a:ext cx="6945192" cy="1089204"/>
          </a:xfrm>
        </p:spPr>
        <p:txBody>
          <a:bodyPr/>
          <a:lstStyle/>
          <a:p>
            <a:r>
              <a:rPr lang="en-GB" dirty="0"/>
              <a:t>Empowering productivity in people with powerful devices. </a:t>
            </a:r>
          </a:p>
        </p:txBody>
      </p:sp>
      <p:sp>
        <p:nvSpPr>
          <p:cNvPr id="3" name="Text Placeholder 2">
            <a:extLst>
              <a:ext uri="{FF2B5EF4-FFF2-40B4-BE49-F238E27FC236}">
                <a16:creationId xmlns:a16="http://schemas.microsoft.com/office/drawing/2014/main" id="{4012C0AE-036A-0F49-945F-56272345DE69}"/>
              </a:ext>
            </a:extLst>
          </p:cNvPr>
          <p:cNvSpPr>
            <a:spLocks noGrp="1"/>
          </p:cNvSpPr>
          <p:nvPr>
            <p:ph type="body" sz="quarter" idx="10"/>
          </p:nvPr>
        </p:nvSpPr>
        <p:spPr>
          <a:xfrm>
            <a:off x="736336" y="751043"/>
            <a:ext cx="4091695" cy="270467"/>
          </a:xfrm>
        </p:spPr>
        <p:txBody>
          <a:bodyPr/>
          <a:lstStyle/>
          <a:p>
            <a:r>
              <a:rPr lang="en-GB" dirty="0">
                <a:solidFill>
                  <a:schemeClr val="tx1"/>
                </a:solidFill>
              </a:rPr>
              <a:t>Tech-enabled brink’s devices</a:t>
            </a:r>
          </a:p>
        </p:txBody>
      </p:sp>
      <p:sp>
        <p:nvSpPr>
          <p:cNvPr id="46" name="Text Placeholder 45">
            <a:extLst>
              <a:ext uri="{FF2B5EF4-FFF2-40B4-BE49-F238E27FC236}">
                <a16:creationId xmlns:a16="http://schemas.microsoft.com/office/drawing/2014/main" id="{18B56794-27C9-4046-8689-ADEC2FA6676E}"/>
              </a:ext>
            </a:extLst>
          </p:cNvPr>
          <p:cNvSpPr>
            <a:spLocks noGrp="1"/>
          </p:cNvSpPr>
          <p:nvPr>
            <p:ph type="body" sz="quarter" idx="11"/>
          </p:nvPr>
        </p:nvSpPr>
        <p:spPr>
          <a:xfrm>
            <a:off x="743081" y="2974956"/>
            <a:ext cx="6945882" cy="1089203"/>
          </a:xfrm>
        </p:spPr>
        <p:txBody>
          <a:bodyPr anchor="t"/>
          <a:lstStyle/>
          <a:p>
            <a:r>
              <a:rPr lang="en-GB" dirty="0">
                <a:latin typeface="Arial"/>
                <a:cs typeface="Arial"/>
              </a:rPr>
              <a:t>The Brink's Recycler is a strong addition to your back-office operations. It can provide significant efficiencies when starting and ending each shift or gathering cash in between.</a:t>
            </a:r>
          </a:p>
          <a:p>
            <a:endParaRPr lang="en-GB" dirty="0"/>
          </a:p>
        </p:txBody>
      </p:sp>
      <p:pic>
        <p:nvPicPr>
          <p:cNvPr id="44" name="Picture Placeholder 43" descr="A picture containing file, indoor, computer, desk&#10;&#10;Description generated with very high confidence">
            <a:extLst>
              <a:ext uri="{FF2B5EF4-FFF2-40B4-BE49-F238E27FC236}">
                <a16:creationId xmlns:a16="http://schemas.microsoft.com/office/drawing/2014/main" id="{CEB94DD9-4E80-4F4E-8264-3D807ABCF44E}"/>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p:pic>
      <p:sp>
        <p:nvSpPr>
          <p:cNvPr id="47" name="Text Placeholder 46">
            <a:extLst>
              <a:ext uri="{FF2B5EF4-FFF2-40B4-BE49-F238E27FC236}">
                <a16:creationId xmlns:a16="http://schemas.microsoft.com/office/drawing/2014/main" id="{2AAD606C-5846-4646-9544-5377AC21A298}"/>
              </a:ext>
            </a:extLst>
          </p:cNvPr>
          <p:cNvSpPr>
            <a:spLocks noGrp="1"/>
          </p:cNvSpPr>
          <p:nvPr>
            <p:ph type="body" sz="quarter" idx="13"/>
          </p:nvPr>
        </p:nvSpPr>
        <p:spPr>
          <a:xfrm>
            <a:off x="736336" y="4301465"/>
            <a:ext cx="6953249" cy="371511"/>
          </a:xfrm>
        </p:spPr>
        <p:txBody>
          <a:bodyPr/>
          <a:lstStyle/>
          <a:p>
            <a:r>
              <a:rPr lang="en-GB" dirty="0"/>
              <a:t>Reduce labour costs</a:t>
            </a:r>
          </a:p>
        </p:txBody>
      </p:sp>
      <p:sp>
        <p:nvSpPr>
          <p:cNvPr id="48" name="Text Placeholder 47">
            <a:extLst>
              <a:ext uri="{FF2B5EF4-FFF2-40B4-BE49-F238E27FC236}">
                <a16:creationId xmlns:a16="http://schemas.microsoft.com/office/drawing/2014/main" id="{B96157CF-BFC5-F14C-A491-1AE28E58F615}"/>
              </a:ext>
            </a:extLst>
          </p:cNvPr>
          <p:cNvSpPr>
            <a:spLocks noGrp="1"/>
          </p:cNvSpPr>
          <p:nvPr>
            <p:ph type="body" sz="quarter" idx="16"/>
          </p:nvPr>
        </p:nvSpPr>
        <p:spPr>
          <a:xfrm>
            <a:off x="735715" y="4673011"/>
            <a:ext cx="6953248" cy="371496"/>
          </a:xfrm>
        </p:spPr>
        <p:txBody>
          <a:bodyPr/>
          <a:lstStyle/>
          <a:p>
            <a:pPr>
              <a:lnSpc>
                <a:spcPct val="100000"/>
              </a:lnSpc>
            </a:pPr>
            <a:r>
              <a:rPr lang="en-GB" dirty="0"/>
              <a:t>Automated till dispensing provides efficiencies when starting and closing shifts</a:t>
            </a:r>
          </a:p>
        </p:txBody>
      </p:sp>
      <p:sp>
        <p:nvSpPr>
          <p:cNvPr id="49" name="Text Placeholder 48">
            <a:extLst>
              <a:ext uri="{FF2B5EF4-FFF2-40B4-BE49-F238E27FC236}">
                <a16:creationId xmlns:a16="http://schemas.microsoft.com/office/drawing/2014/main" id="{001CC972-E715-3648-8D13-01D1A2EA158F}"/>
              </a:ext>
            </a:extLst>
          </p:cNvPr>
          <p:cNvSpPr>
            <a:spLocks noGrp="1"/>
          </p:cNvSpPr>
          <p:nvPr>
            <p:ph type="body" sz="quarter" idx="17"/>
          </p:nvPr>
        </p:nvSpPr>
        <p:spPr>
          <a:xfrm>
            <a:off x="743702" y="5357487"/>
            <a:ext cx="6953249" cy="371511"/>
          </a:xfrm>
        </p:spPr>
        <p:txBody>
          <a:bodyPr/>
          <a:lstStyle/>
          <a:p>
            <a:r>
              <a:rPr lang="en-GB" dirty="0"/>
              <a:t>Optimise working capital</a:t>
            </a:r>
          </a:p>
        </p:txBody>
      </p:sp>
      <p:sp>
        <p:nvSpPr>
          <p:cNvPr id="50" name="Text Placeholder 49">
            <a:extLst>
              <a:ext uri="{FF2B5EF4-FFF2-40B4-BE49-F238E27FC236}">
                <a16:creationId xmlns:a16="http://schemas.microsoft.com/office/drawing/2014/main" id="{C17A567D-22DA-7849-BE54-F7FB62D2F072}"/>
              </a:ext>
            </a:extLst>
          </p:cNvPr>
          <p:cNvSpPr>
            <a:spLocks noGrp="1"/>
          </p:cNvSpPr>
          <p:nvPr>
            <p:ph type="body" sz="quarter" idx="18"/>
          </p:nvPr>
        </p:nvSpPr>
        <p:spPr>
          <a:xfrm>
            <a:off x="743081" y="5729033"/>
            <a:ext cx="6953248" cy="371496"/>
          </a:xfrm>
        </p:spPr>
        <p:txBody>
          <a:bodyPr/>
          <a:lstStyle/>
          <a:p>
            <a:pPr>
              <a:lnSpc>
                <a:spcPct val="100000"/>
              </a:lnSpc>
            </a:pPr>
            <a:r>
              <a:rPr lang="en-GB" dirty="0"/>
              <a:t>Deposit surplus banknotes for credit and recycle notes and coins needed for change</a:t>
            </a:r>
          </a:p>
        </p:txBody>
      </p:sp>
      <p:sp>
        <p:nvSpPr>
          <p:cNvPr id="51" name="Text Placeholder 50">
            <a:extLst>
              <a:ext uri="{FF2B5EF4-FFF2-40B4-BE49-F238E27FC236}">
                <a16:creationId xmlns:a16="http://schemas.microsoft.com/office/drawing/2014/main" id="{1D92CD84-11FE-964B-9816-A5F3A09E7A34}"/>
              </a:ext>
            </a:extLst>
          </p:cNvPr>
          <p:cNvSpPr>
            <a:spLocks noGrp="1"/>
          </p:cNvSpPr>
          <p:nvPr>
            <p:ph type="body" sz="quarter" idx="19"/>
          </p:nvPr>
        </p:nvSpPr>
        <p:spPr>
          <a:xfrm>
            <a:off x="743080" y="6409375"/>
            <a:ext cx="6953249" cy="371511"/>
          </a:xfrm>
        </p:spPr>
        <p:txBody>
          <a:bodyPr/>
          <a:lstStyle/>
          <a:p>
            <a:r>
              <a:rPr lang="en-GB" dirty="0"/>
              <a:t>Increase productivity</a:t>
            </a:r>
          </a:p>
        </p:txBody>
      </p:sp>
      <p:sp>
        <p:nvSpPr>
          <p:cNvPr id="52" name="Text Placeholder 51">
            <a:extLst>
              <a:ext uri="{FF2B5EF4-FFF2-40B4-BE49-F238E27FC236}">
                <a16:creationId xmlns:a16="http://schemas.microsoft.com/office/drawing/2014/main" id="{A6D7C8B0-574D-694A-ABE9-40437B8282FF}"/>
              </a:ext>
            </a:extLst>
          </p:cNvPr>
          <p:cNvSpPr>
            <a:spLocks noGrp="1"/>
          </p:cNvSpPr>
          <p:nvPr>
            <p:ph type="body" sz="quarter" idx="20"/>
          </p:nvPr>
        </p:nvSpPr>
        <p:spPr>
          <a:xfrm>
            <a:off x="742458" y="6780921"/>
            <a:ext cx="7294895" cy="367397"/>
          </a:xfrm>
        </p:spPr>
        <p:txBody>
          <a:bodyPr/>
          <a:lstStyle/>
          <a:p>
            <a:pPr>
              <a:lnSpc>
                <a:spcPct val="100000"/>
              </a:lnSpc>
            </a:pPr>
            <a:r>
              <a:rPr lang="en-GB" dirty="0"/>
              <a:t>Eliminate daily counting, managing till content, reconciliation and reporting store currency</a:t>
            </a:r>
          </a:p>
        </p:txBody>
      </p:sp>
      <p:sp>
        <p:nvSpPr>
          <p:cNvPr id="2" name="Text Placeholder 1">
            <a:extLst>
              <a:ext uri="{FF2B5EF4-FFF2-40B4-BE49-F238E27FC236}">
                <a16:creationId xmlns:a16="http://schemas.microsoft.com/office/drawing/2014/main" id="{AD0670F0-611D-1740-BD8D-CB1CF98F738D}"/>
              </a:ext>
            </a:extLst>
          </p:cNvPr>
          <p:cNvSpPr>
            <a:spLocks noGrp="1"/>
          </p:cNvSpPr>
          <p:nvPr>
            <p:ph type="body" sz="quarter" idx="21"/>
          </p:nvPr>
        </p:nvSpPr>
        <p:spPr>
          <a:xfrm>
            <a:off x="742458" y="7461263"/>
            <a:ext cx="6953249" cy="371511"/>
          </a:xfrm>
        </p:spPr>
        <p:txBody>
          <a:bodyPr/>
          <a:lstStyle/>
          <a:p>
            <a:r>
              <a:rPr lang="en-GB" dirty="0"/>
              <a:t>Eliminate counting errors</a:t>
            </a:r>
          </a:p>
        </p:txBody>
      </p:sp>
      <p:sp>
        <p:nvSpPr>
          <p:cNvPr id="4" name="Text Placeholder 3">
            <a:extLst>
              <a:ext uri="{FF2B5EF4-FFF2-40B4-BE49-F238E27FC236}">
                <a16:creationId xmlns:a16="http://schemas.microsoft.com/office/drawing/2014/main" id="{E1186B30-60B1-4144-A491-4334C123BBDF}"/>
              </a:ext>
            </a:extLst>
          </p:cNvPr>
          <p:cNvSpPr>
            <a:spLocks noGrp="1"/>
          </p:cNvSpPr>
          <p:nvPr>
            <p:ph type="body" sz="quarter" idx="22"/>
          </p:nvPr>
        </p:nvSpPr>
        <p:spPr>
          <a:xfrm>
            <a:off x="741837" y="7832809"/>
            <a:ext cx="6953248" cy="371496"/>
          </a:xfrm>
        </p:spPr>
        <p:txBody>
          <a:bodyPr/>
          <a:lstStyle/>
          <a:p>
            <a:r>
              <a:rPr lang="en-GB" dirty="0"/>
              <a:t>All counting is automated to eliminate errors and prevent internal theft</a:t>
            </a:r>
          </a:p>
        </p:txBody>
      </p:sp>
    </p:spTree>
    <p:extLst>
      <p:ext uri="{BB962C8B-B14F-4D97-AF65-F5344CB8AC3E}">
        <p14:creationId xmlns:p14="http://schemas.microsoft.com/office/powerpoint/2010/main" val="716805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30340-28DB-244F-AF9A-6C68E22910AE}"/>
              </a:ext>
            </a:extLst>
          </p:cNvPr>
          <p:cNvSpPr>
            <a:spLocks noGrp="1"/>
          </p:cNvSpPr>
          <p:nvPr>
            <p:ph type="title"/>
          </p:nvPr>
        </p:nvSpPr>
        <p:spPr/>
        <p:txBody>
          <a:bodyPr/>
          <a:lstStyle/>
          <a:p>
            <a:r>
              <a:rPr lang="en-GB" dirty="0">
                <a:solidFill>
                  <a:schemeClr val="tx1"/>
                </a:solidFill>
              </a:rPr>
              <a:t>Change orders come to you.</a:t>
            </a:r>
            <a:br>
              <a:rPr lang="en-GB" dirty="0">
                <a:solidFill>
                  <a:schemeClr val="tx1"/>
                </a:solidFill>
              </a:rPr>
            </a:br>
            <a:r>
              <a:rPr lang="en-GB" dirty="0">
                <a:solidFill>
                  <a:schemeClr val="tx1"/>
                </a:solidFill>
              </a:rPr>
              <a:t>Directly and on-time.</a:t>
            </a:r>
            <a:endParaRPr lang="en-GB" dirty="0"/>
          </a:p>
        </p:txBody>
      </p:sp>
      <p:sp>
        <p:nvSpPr>
          <p:cNvPr id="3" name="Text Placeholder 2">
            <a:extLst>
              <a:ext uri="{FF2B5EF4-FFF2-40B4-BE49-F238E27FC236}">
                <a16:creationId xmlns:a16="http://schemas.microsoft.com/office/drawing/2014/main" id="{58B9987B-6313-9A4C-8884-03674C1DE8FD}"/>
              </a:ext>
            </a:extLst>
          </p:cNvPr>
          <p:cNvSpPr>
            <a:spLocks noGrp="1"/>
          </p:cNvSpPr>
          <p:nvPr>
            <p:ph type="body" sz="quarter" idx="10"/>
          </p:nvPr>
        </p:nvSpPr>
        <p:spPr>
          <a:xfrm>
            <a:off x="827776" y="751043"/>
            <a:ext cx="4402591" cy="270467"/>
          </a:xfrm>
        </p:spPr>
        <p:txBody>
          <a:bodyPr/>
          <a:lstStyle/>
          <a:p>
            <a:r>
              <a:rPr lang="en-GB" dirty="0">
                <a:solidFill>
                  <a:schemeClr val="tx1"/>
                </a:solidFill>
              </a:rPr>
              <a:t>BRINK’S EZCHANGE EXPRESs</a:t>
            </a:r>
          </a:p>
        </p:txBody>
      </p:sp>
      <p:sp>
        <p:nvSpPr>
          <p:cNvPr id="4" name="Text Placeholder 3">
            <a:extLst>
              <a:ext uri="{FF2B5EF4-FFF2-40B4-BE49-F238E27FC236}">
                <a16:creationId xmlns:a16="http://schemas.microsoft.com/office/drawing/2014/main" id="{5E029829-8462-8545-8B2E-70AD43BEF065}"/>
              </a:ext>
            </a:extLst>
          </p:cNvPr>
          <p:cNvSpPr>
            <a:spLocks noGrp="1"/>
          </p:cNvSpPr>
          <p:nvPr>
            <p:ph type="body" sz="quarter" idx="11"/>
          </p:nvPr>
        </p:nvSpPr>
        <p:spPr>
          <a:xfrm>
            <a:off x="834521" y="3200300"/>
            <a:ext cx="7141710" cy="1371700"/>
          </a:xfrm>
        </p:spPr>
        <p:txBody>
          <a:bodyPr/>
          <a:lstStyle/>
          <a:p>
            <a:r>
              <a:rPr lang="en-GB" dirty="0"/>
              <a:t>A change order delivery service that keeps employees in the store and brings cash and coin directly to you instead.</a:t>
            </a:r>
          </a:p>
        </p:txBody>
      </p:sp>
      <p:sp>
        <p:nvSpPr>
          <p:cNvPr id="6" name="Text Placeholder 5">
            <a:extLst>
              <a:ext uri="{FF2B5EF4-FFF2-40B4-BE49-F238E27FC236}">
                <a16:creationId xmlns:a16="http://schemas.microsoft.com/office/drawing/2014/main" id="{7D98FA66-2A6D-B549-970D-D0003F738E32}"/>
              </a:ext>
            </a:extLst>
          </p:cNvPr>
          <p:cNvSpPr>
            <a:spLocks noGrp="1"/>
          </p:cNvSpPr>
          <p:nvPr>
            <p:ph type="body" sz="quarter" idx="13"/>
          </p:nvPr>
        </p:nvSpPr>
        <p:spPr/>
        <p:txBody>
          <a:bodyPr/>
          <a:lstStyle/>
          <a:p>
            <a:r>
              <a:rPr lang="en-GB" dirty="0"/>
              <a:t>Convenience</a:t>
            </a:r>
          </a:p>
        </p:txBody>
      </p:sp>
      <p:sp>
        <p:nvSpPr>
          <p:cNvPr id="7" name="Text Placeholder 6">
            <a:extLst>
              <a:ext uri="{FF2B5EF4-FFF2-40B4-BE49-F238E27FC236}">
                <a16:creationId xmlns:a16="http://schemas.microsoft.com/office/drawing/2014/main" id="{64739C2B-ACD2-E746-9903-42F6E8E5B2DF}"/>
              </a:ext>
            </a:extLst>
          </p:cNvPr>
          <p:cNvSpPr>
            <a:spLocks noGrp="1"/>
          </p:cNvSpPr>
          <p:nvPr>
            <p:ph type="body" sz="quarter" idx="16"/>
          </p:nvPr>
        </p:nvSpPr>
        <p:spPr/>
        <p:txBody>
          <a:bodyPr/>
          <a:lstStyle/>
          <a:p>
            <a:pPr marL="285750" indent="-285750">
              <a:buFont typeface="Arial" panose="020B0604020202020204" pitchFamily="34" charset="0"/>
              <a:buChar char="•"/>
            </a:pPr>
            <a:r>
              <a:rPr lang="en-GB" dirty="0"/>
              <a:t>Order using Brink’s 24SEVEN and cash arrives to your store by package carrier</a:t>
            </a:r>
          </a:p>
        </p:txBody>
      </p:sp>
      <p:sp>
        <p:nvSpPr>
          <p:cNvPr id="8" name="Text Placeholder 7">
            <a:extLst>
              <a:ext uri="{FF2B5EF4-FFF2-40B4-BE49-F238E27FC236}">
                <a16:creationId xmlns:a16="http://schemas.microsoft.com/office/drawing/2014/main" id="{C4D3BDE1-E409-E14D-B07E-14001129AC8C}"/>
              </a:ext>
            </a:extLst>
          </p:cNvPr>
          <p:cNvSpPr>
            <a:spLocks noGrp="1"/>
          </p:cNvSpPr>
          <p:nvPr>
            <p:ph type="body" sz="quarter" idx="17"/>
          </p:nvPr>
        </p:nvSpPr>
        <p:spPr/>
        <p:txBody>
          <a:bodyPr/>
          <a:lstStyle/>
          <a:p>
            <a:r>
              <a:rPr lang="en-GB" dirty="0"/>
              <a:t>Consistency</a:t>
            </a:r>
          </a:p>
        </p:txBody>
      </p:sp>
      <p:sp>
        <p:nvSpPr>
          <p:cNvPr id="9" name="Text Placeholder 8">
            <a:extLst>
              <a:ext uri="{FF2B5EF4-FFF2-40B4-BE49-F238E27FC236}">
                <a16:creationId xmlns:a16="http://schemas.microsoft.com/office/drawing/2014/main" id="{2FC9EEA4-6086-574E-BF73-11D3D34FD990}"/>
              </a:ext>
            </a:extLst>
          </p:cNvPr>
          <p:cNvSpPr>
            <a:spLocks noGrp="1"/>
          </p:cNvSpPr>
          <p:nvPr>
            <p:ph type="body" sz="quarter" idx="18"/>
          </p:nvPr>
        </p:nvSpPr>
        <p:spPr/>
        <p:txBody>
          <a:bodyPr/>
          <a:lstStyle/>
          <a:p>
            <a:pPr marL="285750" indent="-285750">
              <a:lnSpc>
                <a:spcPts val="1600"/>
              </a:lnSpc>
              <a:spcAft>
                <a:spcPts val="700"/>
              </a:spcAft>
              <a:buFont typeface="Arial" panose="020B0604020202020204" pitchFamily="34" charset="0"/>
              <a:buChar char="•"/>
            </a:pPr>
            <a:r>
              <a:rPr lang="en-GB" dirty="0"/>
              <a:t>Receive standard, routine orders and place additional orders when needed</a:t>
            </a:r>
          </a:p>
        </p:txBody>
      </p:sp>
      <p:sp>
        <p:nvSpPr>
          <p:cNvPr id="10" name="Text Placeholder 9">
            <a:extLst>
              <a:ext uri="{FF2B5EF4-FFF2-40B4-BE49-F238E27FC236}">
                <a16:creationId xmlns:a16="http://schemas.microsoft.com/office/drawing/2014/main" id="{E7923338-80DF-2746-BAFA-1C7A1CB31905}"/>
              </a:ext>
            </a:extLst>
          </p:cNvPr>
          <p:cNvSpPr>
            <a:spLocks noGrp="1"/>
          </p:cNvSpPr>
          <p:nvPr>
            <p:ph type="body" sz="quarter" idx="19"/>
          </p:nvPr>
        </p:nvSpPr>
        <p:spPr/>
        <p:txBody>
          <a:bodyPr/>
          <a:lstStyle/>
          <a:p>
            <a:r>
              <a:rPr lang="en-GB" dirty="0"/>
              <a:t>Single provider</a:t>
            </a:r>
          </a:p>
        </p:txBody>
      </p:sp>
      <p:sp>
        <p:nvSpPr>
          <p:cNvPr id="11" name="Text Placeholder 10">
            <a:extLst>
              <a:ext uri="{FF2B5EF4-FFF2-40B4-BE49-F238E27FC236}">
                <a16:creationId xmlns:a16="http://schemas.microsoft.com/office/drawing/2014/main" id="{901EC417-346F-B946-AA3F-7AE2D9B98DC1}"/>
              </a:ext>
            </a:extLst>
          </p:cNvPr>
          <p:cNvSpPr>
            <a:spLocks noGrp="1"/>
          </p:cNvSpPr>
          <p:nvPr>
            <p:ph type="body" sz="quarter" idx="20"/>
          </p:nvPr>
        </p:nvSpPr>
        <p:spPr/>
        <p:txBody>
          <a:bodyPr/>
          <a:lstStyle/>
          <a:p>
            <a:pPr marL="285750" indent="-285750">
              <a:buFont typeface="Arial" panose="020B0604020202020204" pitchFamily="34" charset="0"/>
              <a:buChar char="•"/>
            </a:pPr>
            <a:r>
              <a:rPr lang="en-GB" dirty="0"/>
              <a:t>Source all your change from us to reduce multiple providers and processes</a:t>
            </a:r>
          </a:p>
        </p:txBody>
      </p:sp>
      <p:pic>
        <p:nvPicPr>
          <p:cNvPr id="13" name="Picture 13">
            <a:extLst>
              <a:ext uri="{FF2B5EF4-FFF2-40B4-BE49-F238E27FC236}">
                <a16:creationId xmlns:a16="http://schemas.microsoft.com/office/drawing/2014/main" id="{D5307D4E-9226-3940-85BB-3824887DE659}"/>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p:pic>
      <p:sp>
        <p:nvSpPr>
          <p:cNvPr id="12" name="Text Placeholder 10">
            <a:extLst>
              <a:ext uri="{FF2B5EF4-FFF2-40B4-BE49-F238E27FC236}">
                <a16:creationId xmlns:a16="http://schemas.microsoft.com/office/drawing/2014/main" id="{F5CA5FA8-03D9-AC42-96C0-A5923EEE6F8F}"/>
              </a:ext>
            </a:extLst>
          </p:cNvPr>
          <p:cNvSpPr txBox="1">
            <a:spLocks/>
          </p:cNvSpPr>
          <p:nvPr/>
        </p:nvSpPr>
        <p:spPr>
          <a:xfrm>
            <a:off x="833899" y="8021461"/>
            <a:ext cx="6953248" cy="371496"/>
          </a:xfrm>
          <a:prstGeom prst="rect">
            <a:avLst/>
          </a:prstGeom>
          <a:ln>
            <a:noFill/>
          </a:ln>
        </p:spPr>
        <p:txBody>
          <a:bodyPr anchor="ctr"/>
          <a:lstStyle>
            <a:lvl1pPr marL="0" indent="0" algn="l" defTabSz="1219170" rtl="0" eaLnBrk="1" latinLnBrk="0" hangingPunct="1">
              <a:lnSpc>
                <a:spcPct val="90000"/>
              </a:lnSpc>
              <a:spcBef>
                <a:spcPts val="1333"/>
              </a:spcBef>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1pPr>
            <a:lvl2pPr marL="609585" indent="0" algn="l" defTabSz="1219170" rtl="0" eaLnBrk="1" latinLnBrk="0" hangingPunct="1">
              <a:lnSpc>
                <a:spcPct val="90000"/>
              </a:lnSpc>
              <a:spcBef>
                <a:spcPts val="667"/>
              </a:spcBef>
              <a:buFont typeface="Arial" panose="020B0604020202020204" pitchFamily="34" charset="0"/>
              <a:buNone/>
              <a:defRPr sz="3200" kern="1200">
                <a:solidFill>
                  <a:schemeClr val="tx1"/>
                </a:solidFill>
                <a:latin typeface="Montserrat" pitchFamily="2" charset="77"/>
                <a:ea typeface="+mn-ea"/>
                <a:cs typeface="+mn-cs"/>
              </a:defRPr>
            </a:lvl2pPr>
            <a:lvl3pPr marL="1219170" indent="0" algn="l" defTabSz="1219170" rtl="0" eaLnBrk="1" latinLnBrk="0" hangingPunct="1">
              <a:lnSpc>
                <a:spcPct val="90000"/>
              </a:lnSpc>
              <a:spcBef>
                <a:spcPts val="667"/>
              </a:spcBef>
              <a:buFont typeface="Arial" panose="020B0604020202020204" pitchFamily="34" charset="0"/>
              <a:buNone/>
              <a:defRPr sz="2667" kern="1200">
                <a:solidFill>
                  <a:schemeClr val="tx1"/>
                </a:solidFill>
                <a:latin typeface="Montserrat" pitchFamily="2" charset="77"/>
                <a:ea typeface="+mn-ea"/>
                <a:cs typeface="+mn-cs"/>
              </a:defRPr>
            </a:lvl3pPr>
            <a:lvl4pPr marL="1828755"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ontserrat" pitchFamily="2" charset="77"/>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ontserrat" pitchFamily="2" charset="77"/>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GB" baseline="30000" dirty="0"/>
              <a:t>Optional addition to Brink’s Complete subscription. Subject to market availability.  </a:t>
            </a:r>
          </a:p>
        </p:txBody>
      </p:sp>
    </p:spTree>
    <p:extLst>
      <p:ext uri="{BB962C8B-B14F-4D97-AF65-F5344CB8AC3E}">
        <p14:creationId xmlns:p14="http://schemas.microsoft.com/office/powerpoint/2010/main" val="2138612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EAE9"/>
        </a:solid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811A4EB8-F45A-474F-B90E-1A2D35AFB35B}"/>
              </a:ext>
            </a:extLst>
          </p:cNvPr>
          <p:cNvGrpSpPr/>
          <p:nvPr/>
        </p:nvGrpSpPr>
        <p:grpSpPr>
          <a:xfrm>
            <a:off x="719668" y="3048000"/>
            <a:ext cx="15537920" cy="4673560"/>
            <a:chOff x="719668" y="3048000"/>
            <a:chExt cx="15537920" cy="4673560"/>
          </a:xfrm>
        </p:grpSpPr>
        <p:cxnSp>
          <p:nvCxnSpPr>
            <p:cNvPr id="19" name="Straight Connector 18">
              <a:extLst>
                <a:ext uri="{FF2B5EF4-FFF2-40B4-BE49-F238E27FC236}">
                  <a16:creationId xmlns:a16="http://schemas.microsoft.com/office/drawing/2014/main" id="{C7DD20EE-68F8-FF49-8204-79D310E5FE80}"/>
                </a:ext>
              </a:extLst>
            </p:cNvPr>
            <p:cNvCxnSpPr/>
            <p:nvPr/>
          </p:nvCxnSpPr>
          <p:spPr>
            <a:xfrm>
              <a:off x="920909" y="3048000"/>
              <a:ext cx="0" cy="4470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C799CC6-34DB-7A48-8900-334BCD511F0E}"/>
                </a:ext>
              </a:extLst>
            </p:cNvPr>
            <p:cNvCxnSpPr/>
            <p:nvPr/>
          </p:nvCxnSpPr>
          <p:spPr>
            <a:xfrm>
              <a:off x="5789242" y="3048000"/>
              <a:ext cx="0" cy="4470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FF26E9A-92B4-D442-95B1-85D79FD10078}"/>
                </a:ext>
              </a:extLst>
            </p:cNvPr>
            <p:cNvCxnSpPr/>
            <p:nvPr/>
          </p:nvCxnSpPr>
          <p:spPr>
            <a:xfrm>
              <a:off x="10657575" y="3048000"/>
              <a:ext cx="0" cy="4470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AFF9ECC-40AE-BB4F-ADAF-557382AB116B}"/>
                </a:ext>
              </a:extLst>
            </p:cNvPr>
            <p:cNvCxnSpPr>
              <a:cxnSpLocks/>
            </p:cNvCxnSpPr>
            <p:nvPr/>
          </p:nvCxnSpPr>
          <p:spPr>
            <a:xfrm>
              <a:off x="905933" y="7509934"/>
              <a:ext cx="1535165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6170FBBB-5991-8946-8A71-DD32420578BB}"/>
                </a:ext>
              </a:extLst>
            </p:cNvPr>
            <p:cNvSpPr/>
            <p:nvPr/>
          </p:nvSpPr>
          <p:spPr>
            <a:xfrm>
              <a:off x="719668" y="7315201"/>
              <a:ext cx="402336" cy="406359"/>
            </a:xfrm>
            <a:prstGeom prst="ellipse">
              <a:avLst/>
            </a:prstGeom>
            <a:solidFill>
              <a:srgbClr val="002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E4BACE7F-4A95-E645-A87B-B53EAB4EB27D}"/>
                </a:ext>
              </a:extLst>
            </p:cNvPr>
            <p:cNvSpPr/>
            <p:nvPr/>
          </p:nvSpPr>
          <p:spPr>
            <a:xfrm>
              <a:off x="5588001" y="7315201"/>
              <a:ext cx="402336" cy="40635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D4962D38-4324-5F47-B040-65946D5FE6F2}"/>
                </a:ext>
              </a:extLst>
            </p:cNvPr>
            <p:cNvSpPr/>
            <p:nvPr/>
          </p:nvSpPr>
          <p:spPr>
            <a:xfrm>
              <a:off x="10464801" y="7315201"/>
              <a:ext cx="402336" cy="4063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E3B92C91-F53C-D04C-B599-DB1E74DC8DAD}"/>
              </a:ext>
            </a:extLst>
          </p:cNvPr>
          <p:cNvSpPr>
            <a:spLocks noGrp="1"/>
          </p:cNvSpPr>
          <p:nvPr>
            <p:ph type="title"/>
          </p:nvPr>
        </p:nvSpPr>
        <p:spPr>
          <a:xfrm>
            <a:off x="10851279" y="7793569"/>
            <a:ext cx="4431056" cy="519004"/>
          </a:xfrm>
        </p:spPr>
        <p:txBody>
          <a:bodyPr/>
          <a:lstStyle/>
          <a:p>
            <a:r>
              <a:rPr lang="en-GB" dirty="0">
                <a:solidFill>
                  <a:schemeClr val="tx1"/>
                </a:solidFill>
              </a:rPr>
              <a:t>It’s really that easy.</a:t>
            </a:r>
          </a:p>
        </p:txBody>
      </p:sp>
      <p:sp>
        <p:nvSpPr>
          <p:cNvPr id="3" name="Text Placeholder 2">
            <a:extLst>
              <a:ext uri="{FF2B5EF4-FFF2-40B4-BE49-F238E27FC236}">
                <a16:creationId xmlns:a16="http://schemas.microsoft.com/office/drawing/2014/main" id="{29983F6F-A815-6A4C-B565-FFF3F3611C6C}"/>
              </a:ext>
            </a:extLst>
          </p:cNvPr>
          <p:cNvSpPr>
            <a:spLocks noGrp="1"/>
          </p:cNvSpPr>
          <p:nvPr>
            <p:ph type="body" sz="quarter" idx="10"/>
          </p:nvPr>
        </p:nvSpPr>
        <p:spPr>
          <a:xfrm>
            <a:off x="827775" y="751043"/>
            <a:ext cx="4760225" cy="260163"/>
          </a:xfrm>
        </p:spPr>
        <p:txBody>
          <a:bodyPr/>
          <a:lstStyle/>
          <a:p>
            <a:r>
              <a:rPr lang="en-GB" dirty="0"/>
              <a:t>Brink’s complete: how it works</a:t>
            </a:r>
          </a:p>
        </p:txBody>
      </p:sp>
      <p:sp>
        <p:nvSpPr>
          <p:cNvPr id="25" name="TextBox 24">
            <a:extLst>
              <a:ext uri="{FF2B5EF4-FFF2-40B4-BE49-F238E27FC236}">
                <a16:creationId xmlns:a16="http://schemas.microsoft.com/office/drawing/2014/main" id="{9016C768-609B-FD4B-9809-1385DAC523DB}"/>
              </a:ext>
            </a:extLst>
          </p:cNvPr>
          <p:cNvSpPr txBox="1"/>
          <p:nvPr/>
        </p:nvSpPr>
        <p:spPr>
          <a:xfrm>
            <a:off x="6098195" y="6521261"/>
            <a:ext cx="4129537" cy="499560"/>
          </a:xfrm>
          <a:prstGeom prst="rect">
            <a:avLst/>
          </a:prstGeom>
          <a:noFill/>
        </p:spPr>
        <p:txBody>
          <a:bodyPr wrap="square" lIns="0" tIns="0" rIns="0" bIns="0" rtlCol="0" anchor="b">
            <a:spAutoFit/>
          </a:bodyPr>
          <a:lstStyle/>
          <a:p>
            <a:pPr>
              <a:lnSpc>
                <a:spcPts val="2000"/>
              </a:lnSpc>
              <a:spcAft>
                <a:spcPts val="400"/>
              </a:spcAft>
            </a:pPr>
            <a:r>
              <a:rPr lang="en-GB" sz="1600" dirty="0">
                <a:latin typeface="Arial" panose="020B0604020202020204" pitchFamily="34" charset="0"/>
                <a:cs typeface="Arial" panose="020B0604020202020204" pitchFamily="34" charset="0"/>
              </a:rPr>
              <a:t>Scan the deposit bag into your Brink’s Box and drop.  </a:t>
            </a:r>
          </a:p>
        </p:txBody>
      </p:sp>
      <p:sp>
        <p:nvSpPr>
          <p:cNvPr id="30" name="TextBox 29">
            <a:extLst>
              <a:ext uri="{FF2B5EF4-FFF2-40B4-BE49-F238E27FC236}">
                <a16:creationId xmlns:a16="http://schemas.microsoft.com/office/drawing/2014/main" id="{0E7A5A24-C18B-9F45-9B57-8780C6EFD7E4}"/>
              </a:ext>
            </a:extLst>
          </p:cNvPr>
          <p:cNvSpPr txBox="1"/>
          <p:nvPr/>
        </p:nvSpPr>
        <p:spPr>
          <a:xfrm>
            <a:off x="10966527" y="6532001"/>
            <a:ext cx="4129537" cy="239040"/>
          </a:xfrm>
          <a:prstGeom prst="rect">
            <a:avLst/>
          </a:prstGeom>
          <a:noFill/>
        </p:spPr>
        <p:txBody>
          <a:bodyPr wrap="square" lIns="0" tIns="0" rIns="0" bIns="0" rtlCol="0" anchor="b">
            <a:spAutoFit/>
          </a:bodyPr>
          <a:lstStyle/>
          <a:p>
            <a:pPr>
              <a:lnSpc>
                <a:spcPts val="2000"/>
              </a:lnSpc>
              <a:spcAft>
                <a:spcPts val="400"/>
              </a:spcAft>
            </a:pPr>
            <a:r>
              <a:rPr lang="en-GB" sz="1600" dirty="0">
                <a:latin typeface="Arial" panose="020B0604020202020204" pitchFamily="34" charset="0"/>
                <a:cs typeface="Arial" panose="020B0604020202020204" pitchFamily="34" charset="0"/>
              </a:rPr>
              <a:t>Receive your advanced credit.</a:t>
            </a:r>
          </a:p>
        </p:txBody>
      </p:sp>
      <p:sp>
        <p:nvSpPr>
          <p:cNvPr id="6" name="TextBox 5">
            <a:extLst>
              <a:ext uri="{FF2B5EF4-FFF2-40B4-BE49-F238E27FC236}">
                <a16:creationId xmlns:a16="http://schemas.microsoft.com/office/drawing/2014/main" id="{F0685BD0-F227-6241-A6AD-96DC4EAB2BCA}"/>
              </a:ext>
            </a:extLst>
          </p:cNvPr>
          <p:cNvSpPr txBox="1"/>
          <p:nvPr/>
        </p:nvSpPr>
        <p:spPr>
          <a:xfrm>
            <a:off x="1083733" y="2573868"/>
            <a:ext cx="2319546" cy="3361267"/>
          </a:xfrm>
          <a:prstGeom prst="rect">
            <a:avLst/>
          </a:prstGeom>
          <a:noFill/>
        </p:spPr>
        <p:txBody>
          <a:bodyPr wrap="none" lIns="0" tIns="0" rIns="0" bIns="0" rtlCol="0">
            <a:noAutofit/>
          </a:bodyPr>
          <a:lstStyle/>
          <a:p>
            <a:r>
              <a:rPr lang="en-GB" sz="28000" b="1" dirty="0">
                <a:solidFill>
                  <a:schemeClr val="bg1"/>
                </a:solidFill>
                <a:latin typeface="Arial" panose="020B0604020202020204" pitchFamily="34" charset="0"/>
                <a:cs typeface="Arial" panose="020B0604020202020204" pitchFamily="34" charset="0"/>
              </a:rPr>
              <a:t>1</a:t>
            </a:r>
          </a:p>
        </p:txBody>
      </p:sp>
      <p:sp>
        <p:nvSpPr>
          <p:cNvPr id="31" name="TextBox 30">
            <a:extLst>
              <a:ext uri="{FF2B5EF4-FFF2-40B4-BE49-F238E27FC236}">
                <a16:creationId xmlns:a16="http://schemas.microsoft.com/office/drawing/2014/main" id="{C3F84A5B-5EA9-AB43-8E27-32980A559F3C}"/>
              </a:ext>
            </a:extLst>
          </p:cNvPr>
          <p:cNvSpPr txBox="1"/>
          <p:nvPr/>
        </p:nvSpPr>
        <p:spPr>
          <a:xfrm>
            <a:off x="1229862" y="6525301"/>
            <a:ext cx="4559380" cy="495520"/>
          </a:xfrm>
          <a:prstGeom prst="rect">
            <a:avLst/>
          </a:prstGeom>
          <a:noFill/>
        </p:spPr>
        <p:txBody>
          <a:bodyPr wrap="square" lIns="0" tIns="0" rIns="0" bIns="0" rtlCol="0" anchor="b">
            <a:spAutoFit/>
          </a:bodyPr>
          <a:lstStyle/>
          <a:p>
            <a:pPr>
              <a:lnSpc>
                <a:spcPts val="2000"/>
              </a:lnSpc>
              <a:spcAft>
                <a:spcPts val="400"/>
              </a:spcAft>
            </a:pPr>
            <a:r>
              <a:rPr lang="en-GB" sz="1600" dirty="0">
                <a:latin typeface="Arial" panose="020B0604020202020204" pitchFamily="34" charset="0"/>
                <a:cs typeface="Arial" panose="020B0604020202020204" pitchFamily="34" charset="0"/>
              </a:rPr>
              <a:t>Easily register deposit in Brink’s 24SEVEN and place cash into a Brink’s deposit bag.</a:t>
            </a:r>
          </a:p>
        </p:txBody>
      </p:sp>
      <p:sp>
        <p:nvSpPr>
          <p:cNvPr id="32" name="TextBox 31">
            <a:extLst>
              <a:ext uri="{FF2B5EF4-FFF2-40B4-BE49-F238E27FC236}">
                <a16:creationId xmlns:a16="http://schemas.microsoft.com/office/drawing/2014/main" id="{91F075F5-932F-184A-8723-F614728A7BE4}"/>
              </a:ext>
            </a:extLst>
          </p:cNvPr>
          <p:cNvSpPr txBox="1"/>
          <p:nvPr/>
        </p:nvSpPr>
        <p:spPr>
          <a:xfrm>
            <a:off x="5952067" y="2573868"/>
            <a:ext cx="2319546" cy="3361267"/>
          </a:xfrm>
          <a:prstGeom prst="rect">
            <a:avLst/>
          </a:prstGeom>
          <a:noFill/>
        </p:spPr>
        <p:txBody>
          <a:bodyPr wrap="none" lIns="0" tIns="0" rIns="0" bIns="0" rtlCol="0">
            <a:noAutofit/>
          </a:bodyPr>
          <a:lstStyle/>
          <a:p>
            <a:r>
              <a:rPr lang="en-GB" sz="28000" b="1" dirty="0">
                <a:solidFill>
                  <a:schemeClr val="bg1"/>
                </a:solidFill>
                <a:latin typeface="Arial" panose="020B0604020202020204" pitchFamily="34" charset="0"/>
                <a:cs typeface="Arial" panose="020B0604020202020204" pitchFamily="34" charset="0"/>
              </a:rPr>
              <a:t>2</a:t>
            </a:r>
          </a:p>
        </p:txBody>
      </p:sp>
      <p:sp>
        <p:nvSpPr>
          <p:cNvPr id="33" name="TextBox 32">
            <a:extLst>
              <a:ext uri="{FF2B5EF4-FFF2-40B4-BE49-F238E27FC236}">
                <a16:creationId xmlns:a16="http://schemas.microsoft.com/office/drawing/2014/main" id="{01D001FD-2EA4-664C-8C79-503871D6B42C}"/>
              </a:ext>
            </a:extLst>
          </p:cNvPr>
          <p:cNvSpPr txBox="1"/>
          <p:nvPr/>
        </p:nvSpPr>
        <p:spPr>
          <a:xfrm>
            <a:off x="10820401" y="2573868"/>
            <a:ext cx="2319546" cy="3361267"/>
          </a:xfrm>
          <a:prstGeom prst="rect">
            <a:avLst/>
          </a:prstGeom>
          <a:noFill/>
        </p:spPr>
        <p:txBody>
          <a:bodyPr wrap="none" lIns="0" tIns="0" rIns="0" bIns="0" rtlCol="0">
            <a:noAutofit/>
          </a:bodyPr>
          <a:lstStyle/>
          <a:p>
            <a:r>
              <a:rPr lang="en-GB" sz="28000" b="1" dirty="0">
                <a:solidFill>
                  <a:schemeClr val="bg1"/>
                </a:solidFill>
                <a:latin typeface="Arial" panose="020B0604020202020204" pitchFamily="34" charset="0"/>
                <a:cs typeface="Arial" panose="020B0604020202020204" pitchFamily="34" charset="0"/>
              </a:rPr>
              <a:t>3</a:t>
            </a:r>
          </a:p>
        </p:txBody>
      </p:sp>
      <p:sp>
        <p:nvSpPr>
          <p:cNvPr id="42" name="Title 1">
            <a:extLst>
              <a:ext uri="{FF2B5EF4-FFF2-40B4-BE49-F238E27FC236}">
                <a16:creationId xmlns:a16="http://schemas.microsoft.com/office/drawing/2014/main" id="{118A9AE4-D915-784C-B398-05F70E0AA21A}"/>
              </a:ext>
            </a:extLst>
          </p:cNvPr>
          <p:cNvSpPr txBox="1">
            <a:spLocks/>
          </p:cNvSpPr>
          <p:nvPr/>
        </p:nvSpPr>
        <p:spPr>
          <a:xfrm>
            <a:off x="838101" y="1294840"/>
            <a:ext cx="11553595" cy="702584"/>
          </a:xfrm>
          <a:prstGeom prst="rect">
            <a:avLst/>
          </a:prstGeom>
        </p:spPr>
        <p:txBody>
          <a:bodyPr vert="horz" wrap="square" lIns="91440" tIns="45720" rIns="91440" bIns="45720" rtlCol="0" anchor="t">
            <a:noAutofit/>
          </a:bodyPr>
          <a:lstStyle>
            <a:lvl1pPr algn="l" defTabSz="1219170" rtl="0" eaLnBrk="1" latinLnBrk="0" hangingPunct="1">
              <a:lnSpc>
                <a:spcPts val="3600"/>
              </a:lnSpc>
              <a:spcBef>
                <a:spcPct val="0"/>
              </a:spcBef>
              <a:buNone/>
              <a:defRPr sz="3000" b="1" i="0" kern="1200" baseline="0">
                <a:solidFill>
                  <a:srgbClr val="404040"/>
                </a:solidFill>
                <a:latin typeface="Avenir Next" panose="020B0503020202020204" pitchFamily="34" charset="0"/>
                <a:ea typeface="+mj-ea"/>
                <a:cs typeface="+mj-cs"/>
              </a:defRPr>
            </a:lvl1pPr>
          </a:lstStyle>
          <a:p>
            <a:r>
              <a:rPr lang="en-GB" dirty="0">
                <a:solidFill>
                  <a:schemeClr val="tx1"/>
                </a:solidFill>
                <a:latin typeface="Arial" panose="020B0604020202020204" pitchFamily="34" charset="0"/>
                <a:cs typeface="Arial" panose="020B0604020202020204" pitchFamily="34" charset="0"/>
              </a:rPr>
              <a:t>Your solution in action. </a:t>
            </a:r>
          </a:p>
        </p:txBody>
      </p:sp>
    </p:spTree>
    <p:extLst>
      <p:ext uri="{BB962C8B-B14F-4D97-AF65-F5344CB8AC3E}">
        <p14:creationId xmlns:p14="http://schemas.microsoft.com/office/powerpoint/2010/main" val="3396541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6365-C500-2D4E-A1B9-9B751A7CA399}"/>
              </a:ext>
            </a:extLst>
          </p:cNvPr>
          <p:cNvSpPr>
            <a:spLocks noGrp="1"/>
          </p:cNvSpPr>
          <p:nvPr>
            <p:ph type="title"/>
          </p:nvPr>
        </p:nvSpPr>
        <p:spPr>
          <a:xfrm>
            <a:off x="835211" y="1401235"/>
            <a:ext cx="5151931" cy="1394005"/>
          </a:xfrm>
        </p:spPr>
        <p:txBody>
          <a:bodyPr/>
          <a:lstStyle/>
          <a:p>
            <a:r>
              <a:rPr lang="en-GB" dirty="0"/>
              <a:t>The impact of COVID-19 requires new practices in how we conduct business.</a:t>
            </a:r>
          </a:p>
        </p:txBody>
      </p:sp>
      <p:sp>
        <p:nvSpPr>
          <p:cNvPr id="3" name="Text Placeholder 2">
            <a:extLst>
              <a:ext uri="{FF2B5EF4-FFF2-40B4-BE49-F238E27FC236}">
                <a16:creationId xmlns:a16="http://schemas.microsoft.com/office/drawing/2014/main" id="{1E3B7587-DC64-834B-93BC-9925137BC9F0}"/>
              </a:ext>
            </a:extLst>
          </p:cNvPr>
          <p:cNvSpPr>
            <a:spLocks noGrp="1"/>
          </p:cNvSpPr>
          <p:nvPr>
            <p:ph type="body" sz="quarter" idx="10"/>
          </p:nvPr>
        </p:nvSpPr>
        <p:spPr/>
        <p:txBody>
          <a:bodyPr/>
          <a:lstStyle/>
          <a:p>
            <a:r>
              <a:rPr lang="en-GB" dirty="0"/>
              <a:t>Contactless response</a:t>
            </a:r>
          </a:p>
        </p:txBody>
      </p:sp>
      <p:sp>
        <p:nvSpPr>
          <p:cNvPr id="9" name="Text Placeholder 8">
            <a:extLst>
              <a:ext uri="{FF2B5EF4-FFF2-40B4-BE49-F238E27FC236}">
                <a16:creationId xmlns:a16="http://schemas.microsoft.com/office/drawing/2014/main" id="{80198E4E-C601-434B-8BDB-3BBC3F2679AC}"/>
              </a:ext>
            </a:extLst>
          </p:cNvPr>
          <p:cNvSpPr>
            <a:spLocks noGrp="1"/>
          </p:cNvSpPr>
          <p:nvPr>
            <p:ph type="body" sz="quarter" idx="11"/>
          </p:nvPr>
        </p:nvSpPr>
        <p:spPr>
          <a:xfrm>
            <a:off x="834521" y="3727938"/>
            <a:ext cx="5152621" cy="1833482"/>
          </a:xfrm>
        </p:spPr>
        <p:txBody>
          <a:bodyPr/>
          <a:lstStyle/>
          <a:p>
            <a:r>
              <a:rPr lang="en-GB" dirty="0"/>
              <a:t>We can remove deposit contents from your location without contact or disruption to your employees. No signature or personal custody exchange required.</a:t>
            </a:r>
          </a:p>
        </p:txBody>
      </p:sp>
      <p:sp>
        <p:nvSpPr>
          <p:cNvPr id="10" name="Text Placeholder 9">
            <a:extLst>
              <a:ext uri="{FF2B5EF4-FFF2-40B4-BE49-F238E27FC236}">
                <a16:creationId xmlns:a16="http://schemas.microsoft.com/office/drawing/2014/main" id="{90E1456F-91FA-7D48-8D27-15A1D5A2AF47}"/>
              </a:ext>
            </a:extLst>
          </p:cNvPr>
          <p:cNvSpPr>
            <a:spLocks noGrp="1"/>
          </p:cNvSpPr>
          <p:nvPr>
            <p:ph type="body" sz="quarter" idx="13"/>
          </p:nvPr>
        </p:nvSpPr>
        <p:spPr/>
        <p:txBody>
          <a:bodyPr/>
          <a:lstStyle/>
          <a:p>
            <a:r>
              <a:rPr lang="en-GB" dirty="0"/>
              <a:t>Approximate 2-minute contactless deposit process</a:t>
            </a:r>
          </a:p>
        </p:txBody>
      </p:sp>
      <p:sp>
        <p:nvSpPr>
          <p:cNvPr id="11" name="Text Placeholder 10">
            <a:extLst>
              <a:ext uri="{FF2B5EF4-FFF2-40B4-BE49-F238E27FC236}">
                <a16:creationId xmlns:a16="http://schemas.microsoft.com/office/drawing/2014/main" id="{06EDB161-6A40-DE49-B086-5A6B16BFEFCF}"/>
              </a:ext>
            </a:extLst>
          </p:cNvPr>
          <p:cNvSpPr>
            <a:spLocks noGrp="1"/>
          </p:cNvSpPr>
          <p:nvPr>
            <p:ph type="body" sz="quarter" idx="14"/>
          </p:nvPr>
        </p:nvSpPr>
        <p:spPr/>
        <p:txBody>
          <a:bodyPr/>
          <a:lstStyle/>
          <a:p>
            <a:r>
              <a:rPr lang="en-GB" dirty="0"/>
              <a:t>No necessary interaction with a Brink’s Messenger</a:t>
            </a:r>
          </a:p>
        </p:txBody>
      </p:sp>
      <p:sp>
        <p:nvSpPr>
          <p:cNvPr id="12" name="Text Placeholder 11">
            <a:extLst>
              <a:ext uri="{FF2B5EF4-FFF2-40B4-BE49-F238E27FC236}">
                <a16:creationId xmlns:a16="http://schemas.microsoft.com/office/drawing/2014/main" id="{2C1A3BD7-39A9-9F45-B6A1-8EE4E1314B3D}"/>
              </a:ext>
            </a:extLst>
          </p:cNvPr>
          <p:cNvSpPr>
            <a:spLocks noGrp="1"/>
          </p:cNvSpPr>
          <p:nvPr>
            <p:ph type="body" sz="quarter" idx="15"/>
          </p:nvPr>
        </p:nvSpPr>
        <p:spPr/>
        <p:txBody>
          <a:bodyPr/>
          <a:lstStyle/>
          <a:p>
            <a:r>
              <a:rPr lang="en-GB" dirty="0"/>
              <a:t>No waiting in bank lines or teller engagement</a:t>
            </a:r>
          </a:p>
        </p:txBody>
      </p:sp>
      <p:pic>
        <p:nvPicPr>
          <p:cNvPr id="16" name="Picture Placeholder 15" descr="A person standing in front of a building&#10;&#10;Description automatically generated">
            <a:extLst>
              <a:ext uri="{FF2B5EF4-FFF2-40B4-BE49-F238E27FC236}">
                <a16:creationId xmlns:a16="http://schemas.microsoft.com/office/drawing/2014/main" id="{258151C5-3990-B647-B457-02312E02E1A2}"/>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20431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156733-C47E-BF4D-8FAF-7DB5B1C235A0}"/>
              </a:ext>
            </a:extLst>
          </p:cNvPr>
          <p:cNvSpPr>
            <a:spLocks noGrp="1"/>
          </p:cNvSpPr>
          <p:nvPr>
            <p:ph type="body" sz="quarter" idx="11"/>
          </p:nvPr>
        </p:nvSpPr>
        <p:spPr>
          <a:xfrm>
            <a:off x="827776" y="751043"/>
            <a:ext cx="3618717" cy="253004"/>
          </a:xfrm>
        </p:spPr>
        <p:txBody>
          <a:bodyPr/>
          <a:lstStyle/>
          <a:p>
            <a:r>
              <a:rPr lang="en-GB" dirty="0"/>
              <a:t>Tailoring your solution</a:t>
            </a:r>
          </a:p>
        </p:txBody>
      </p:sp>
      <p:sp>
        <p:nvSpPr>
          <p:cNvPr id="3" name="Title 2">
            <a:extLst>
              <a:ext uri="{FF2B5EF4-FFF2-40B4-BE49-F238E27FC236}">
                <a16:creationId xmlns:a16="http://schemas.microsoft.com/office/drawing/2014/main" id="{32C57C15-55BF-474A-B4EE-F993C29E730D}"/>
              </a:ext>
            </a:extLst>
          </p:cNvPr>
          <p:cNvSpPr>
            <a:spLocks noGrp="1"/>
          </p:cNvSpPr>
          <p:nvPr>
            <p:ph type="title"/>
          </p:nvPr>
        </p:nvSpPr>
        <p:spPr/>
        <p:txBody>
          <a:bodyPr/>
          <a:lstStyle/>
          <a:p>
            <a:r>
              <a:rPr lang="en-GB" dirty="0"/>
              <a:t>Configuring your solution</a:t>
            </a:r>
          </a:p>
        </p:txBody>
      </p:sp>
      <p:sp>
        <p:nvSpPr>
          <p:cNvPr id="4" name="Text Placeholder 3">
            <a:extLst>
              <a:ext uri="{FF2B5EF4-FFF2-40B4-BE49-F238E27FC236}">
                <a16:creationId xmlns:a16="http://schemas.microsoft.com/office/drawing/2014/main" id="{6A05405A-0B91-2947-9077-45AF179253D3}"/>
              </a:ext>
            </a:extLst>
          </p:cNvPr>
          <p:cNvSpPr>
            <a:spLocks noGrp="1"/>
          </p:cNvSpPr>
          <p:nvPr>
            <p:ph type="body" sz="quarter" idx="12"/>
          </p:nvPr>
        </p:nvSpPr>
        <p:spPr/>
        <p:txBody>
          <a:bodyPr/>
          <a:lstStyle/>
          <a:p>
            <a:r>
              <a:rPr lang="en-GB" dirty="0"/>
              <a:t>Designed and implemented to achieve your goals.  </a:t>
            </a:r>
          </a:p>
        </p:txBody>
      </p:sp>
    </p:spTree>
    <p:extLst>
      <p:ext uri="{BB962C8B-B14F-4D97-AF65-F5344CB8AC3E}">
        <p14:creationId xmlns:p14="http://schemas.microsoft.com/office/powerpoint/2010/main" val="291684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056C9-7722-4D44-A06E-84673672AC9F}"/>
              </a:ext>
            </a:extLst>
          </p:cNvPr>
          <p:cNvSpPr>
            <a:spLocks noGrp="1"/>
          </p:cNvSpPr>
          <p:nvPr>
            <p:ph type="title"/>
          </p:nvPr>
        </p:nvSpPr>
        <p:spPr/>
        <p:txBody>
          <a:bodyPr/>
          <a:lstStyle/>
          <a:p>
            <a:r>
              <a:rPr lang="en-GB"/>
              <a:t>Common cash challenges for retail.</a:t>
            </a:r>
          </a:p>
        </p:txBody>
      </p:sp>
      <p:sp>
        <p:nvSpPr>
          <p:cNvPr id="3" name="Text Placeholder 2">
            <a:extLst>
              <a:ext uri="{FF2B5EF4-FFF2-40B4-BE49-F238E27FC236}">
                <a16:creationId xmlns:a16="http://schemas.microsoft.com/office/drawing/2014/main" id="{9563D9A1-1C2D-144D-9EF7-0156360BFFFC}"/>
              </a:ext>
            </a:extLst>
          </p:cNvPr>
          <p:cNvSpPr>
            <a:spLocks noGrp="1"/>
          </p:cNvSpPr>
          <p:nvPr>
            <p:ph type="body" sz="quarter" idx="10"/>
          </p:nvPr>
        </p:nvSpPr>
        <p:spPr/>
        <p:txBody>
          <a:bodyPr/>
          <a:lstStyle/>
          <a:p>
            <a:r>
              <a:rPr lang="en-GB"/>
              <a:t>Industry conditions</a:t>
            </a:r>
          </a:p>
        </p:txBody>
      </p:sp>
      <p:sp>
        <p:nvSpPr>
          <p:cNvPr id="5" name="Text Placeholder 4">
            <a:extLst>
              <a:ext uri="{FF2B5EF4-FFF2-40B4-BE49-F238E27FC236}">
                <a16:creationId xmlns:a16="http://schemas.microsoft.com/office/drawing/2014/main" id="{A4986CF1-A096-2F4D-8524-1281BDDD9B79}"/>
              </a:ext>
            </a:extLst>
          </p:cNvPr>
          <p:cNvSpPr>
            <a:spLocks noGrp="1"/>
          </p:cNvSpPr>
          <p:nvPr>
            <p:ph type="body" sz="quarter" idx="13"/>
          </p:nvPr>
        </p:nvSpPr>
        <p:spPr/>
        <p:txBody>
          <a:bodyPr/>
          <a:lstStyle/>
          <a:p>
            <a:r>
              <a:rPr lang="en-GB">
                <a:solidFill>
                  <a:prstClr val="black">
                    <a:lumMod val="65000"/>
                    <a:lumOff val="35000"/>
                  </a:prstClr>
                </a:solidFill>
              </a:rPr>
              <a:t>The cost of labour continues to increase. It’s important to maximize existing labour resources to support your customer needs without growing cost.</a:t>
            </a:r>
          </a:p>
        </p:txBody>
      </p:sp>
      <p:sp>
        <p:nvSpPr>
          <p:cNvPr id="6" name="Text Placeholder 5">
            <a:extLst>
              <a:ext uri="{FF2B5EF4-FFF2-40B4-BE49-F238E27FC236}">
                <a16:creationId xmlns:a16="http://schemas.microsoft.com/office/drawing/2014/main" id="{3F64E8F1-2D35-E749-8E1E-5586A0ACC8B9}"/>
              </a:ext>
            </a:extLst>
          </p:cNvPr>
          <p:cNvSpPr>
            <a:spLocks noGrp="1"/>
          </p:cNvSpPr>
          <p:nvPr>
            <p:ph type="body" sz="quarter" idx="14"/>
          </p:nvPr>
        </p:nvSpPr>
        <p:spPr/>
        <p:txBody>
          <a:bodyPr/>
          <a:lstStyle/>
          <a:p>
            <a:r>
              <a:rPr lang="en-GB"/>
              <a:t>Lost labour  hours</a:t>
            </a:r>
          </a:p>
        </p:txBody>
      </p:sp>
      <p:sp>
        <p:nvSpPr>
          <p:cNvPr id="8" name="Text Placeholder 7">
            <a:extLst>
              <a:ext uri="{FF2B5EF4-FFF2-40B4-BE49-F238E27FC236}">
                <a16:creationId xmlns:a16="http://schemas.microsoft.com/office/drawing/2014/main" id="{310AF3E9-5B26-034E-85F4-FAA177A70BBD}"/>
              </a:ext>
            </a:extLst>
          </p:cNvPr>
          <p:cNvSpPr>
            <a:spLocks noGrp="1"/>
          </p:cNvSpPr>
          <p:nvPr>
            <p:ph type="body" sz="quarter" idx="16"/>
          </p:nvPr>
        </p:nvSpPr>
        <p:spPr>
          <a:xfrm>
            <a:off x="5600462" y="4699000"/>
            <a:ext cx="4394875" cy="1028700"/>
          </a:xfrm>
        </p:spPr>
        <p:txBody>
          <a:bodyPr/>
          <a:lstStyle/>
          <a:p>
            <a:r>
              <a:rPr lang="en-GB" dirty="0"/>
              <a:t>If you don’t know where your physical cash is, it can be more vulnerable to internal theft, mismanagement and underutilisation. </a:t>
            </a:r>
          </a:p>
        </p:txBody>
      </p:sp>
      <p:sp>
        <p:nvSpPr>
          <p:cNvPr id="9" name="Text Placeholder 8">
            <a:extLst>
              <a:ext uri="{FF2B5EF4-FFF2-40B4-BE49-F238E27FC236}">
                <a16:creationId xmlns:a16="http://schemas.microsoft.com/office/drawing/2014/main" id="{714ABDD4-A189-3E48-BD14-ABB45B1D9A01}"/>
              </a:ext>
            </a:extLst>
          </p:cNvPr>
          <p:cNvSpPr>
            <a:spLocks noGrp="1"/>
          </p:cNvSpPr>
          <p:nvPr>
            <p:ph type="body" sz="quarter" idx="17"/>
          </p:nvPr>
        </p:nvSpPr>
        <p:spPr/>
        <p:txBody>
          <a:bodyPr/>
          <a:lstStyle/>
          <a:p>
            <a:r>
              <a:rPr lang="en-GB"/>
              <a:t>Gaps in visibility</a:t>
            </a:r>
          </a:p>
        </p:txBody>
      </p:sp>
      <p:sp>
        <p:nvSpPr>
          <p:cNvPr id="11" name="Text Placeholder 10">
            <a:extLst>
              <a:ext uri="{FF2B5EF4-FFF2-40B4-BE49-F238E27FC236}">
                <a16:creationId xmlns:a16="http://schemas.microsoft.com/office/drawing/2014/main" id="{30467778-FDBC-8E48-8570-1D4A6ECA0D8B}"/>
              </a:ext>
            </a:extLst>
          </p:cNvPr>
          <p:cNvSpPr>
            <a:spLocks noGrp="1"/>
          </p:cNvSpPr>
          <p:nvPr>
            <p:ph type="body" sz="quarter" idx="19"/>
          </p:nvPr>
        </p:nvSpPr>
        <p:spPr/>
        <p:txBody>
          <a:bodyPr/>
          <a:lstStyle/>
          <a:p>
            <a:r>
              <a:rPr lang="en-GB">
                <a:solidFill>
                  <a:prstClr val="black">
                    <a:lumMod val="65000"/>
                    <a:lumOff val="35000"/>
                  </a:prstClr>
                </a:solidFill>
              </a:rPr>
              <a:t>Manual cash management disrupts the business by taking away essential resources needed for other business functions.  </a:t>
            </a:r>
          </a:p>
        </p:txBody>
      </p:sp>
      <p:sp>
        <p:nvSpPr>
          <p:cNvPr id="12" name="Text Placeholder 11">
            <a:extLst>
              <a:ext uri="{FF2B5EF4-FFF2-40B4-BE49-F238E27FC236}">
                <a16:creationId xmlns:a16="http://schemas.microsoft.com/office/drawing/2014/main" id="{D4172325-743B-3646-9CEE-6AD969AD2BE6}"/>
              </a:ext>
            </a:extLst>
          </p:cNvPr>
          <p:cNvSpPr>
            <a:spLocks noGrp="1"/>
          </p:cNvSpPr>
          <p:nvPr>
            <p:ph type="body" sz="quarter" idx="20"/>
          </p:nvPr>
        </p:nvSpPr>
        <p:spPr>
          <a:xfrm>
            <a:off x="11452464" y="3663950"/>
            <a:ext cx="3420824" cy="908050"/>
          </a:xfrm>
        </p:spPr>
        <p:txBody>
          <a:bodyPr/>
          <a:lstStyle/>
          <a:p>
            <a:r>
              <a:rPr lang="en-GB"/>
              <a:t>Business disruption</a:t>
            </a:r>
          </a:p>
        </p:txBody>
      </p:sp>
      <p:sp>
        <p:nvSpPr>
          <p:cNvPr id="14" name="Text Placeholder 13">
            <a:extLst>
              <a:ext uri="{FF2B5EF4-FFF2-40B4-BE49-F238E27FC236}">
                <a16:creationId xmlns:a16="http://schemas.microsoft.com/office/drawing/2014/main" id="{D7DE27E2-3E20-CB42-8DD3-2AED08BBC5A4}"/>
              </a:ext>
            </a:extLst>
          </p:cNvPr>
          <p:cNvSpPr>
            <a:spLocks noGrp="1"/>
          </p:cNvSpPr>
          <p:nvPr>
            <p:ph type="body" sz="quarter" idx="22"/>
          </p:nvPr>
        </p:nvSpPr>
        <p:spPr/>
        <p:txBody>
          <a:bodyPr/>
          <a:lstStyle/>
          <a:p>
            <a:r>
              <a:rPr lang="en-GB">
                <a:solidFill>
                  <a:prstClr val="black">
                    <a:lumMod val="65000"/>
                    <a:lumOff val="35000"/>
                  </a:prstClr>
                </a:solidFill>
              </a:rPr>
              <a:t>Lack of cash controls leaves room for internal theft. Unsecured cash and trips to the bank can place your cash and your employees at risk.</a:t>
            </a:r>
          </a:p>
        </p:txBody>
      </p:sp>
      <p:sp>
        <p:nvSpPr>
          <p:cNvPr id="15" name="Text Placeholder 14">
            <a:extLst>
              <a:ext uri="{FF2B5EF4-FFF2-40B4-BE49-F238E27FC236}">
                <a16:creationId xmlns:a16="http://schemas.microsoft.com/office/drawing/2014/main" id="{CCF448E2-3390-6542-8C0D-5DEDA4C23765}"/>
              </a:ext>
            </a:extLst>
          </p:cNvPr>
          <p:cNvSpPr>
            <a:spLocks noGrp="1"/>
          </p:cNvSpPr>
          <p:nvPr>
            <p:ph type="body" sz="quarter" idx="23"/>
          </p:nvPr>
        </p:nvSpPr>
        <p:spPr/>
        <p:txBody>
          <a:bodyPr/>
          <a:lstStyle/>
          <a:p>
            <a:r>
              <a:rPr lang="en-GB"/>
              <a:t>Missing controls</a:t>
            </a:r>
          </a:p>
        </p:txBody>
      </p:sp>
      <p:sp>
        <p:nvSpPr>
          <p:cNvPr id="17" name="Text Placeholder 16">
            <a:extLst>
              <a:ext uri="{FF2B5EF4-FFF2-40B4-BE49-F238E27FC236}">
                <a16:creationId xmlns:a16="http://schemas.microsoft.com/office/drawing/2014/main" id="{92821022-8A18-8A42-A961-98D0840335A4}"/>
              </a:ext>
            </a:extLst>
          </p:cNvPr>
          <p:cNvSpPr>
            <a:spLocks noGrp="1"/>
          </p:cNvSpPr>
          <p:nvPr>
            <p:ph type="body" sz="quarter" idx="25"/>
          </p:nvPr>
        </p:nvSpPr>
        <p:spPr>
          <a:xfrm>
            <a:off x="5607896" y="7117110"/>
            <a:ext cx="4757820" cy="1028700"/>
          </a:xfrm>
        </p:spPr>
        <p:txBody>
          <a:bodyPr/>
          <a:lstStyle/>
          <a:p>
            <a:r>
              <a:rPr lang="en-GB" dirty="0"/>
              <a:t>Cash left stranded in the store is underutilised, not collecting interest, or funding the needs of your business. </a:t>
            </a:r>
          </a:p>
        </p:txBody>
      </p:sp>
      <p:sp>
        <p:nvSpPr>
          <p:cNvPr id="18" name="Text Placeholder 17">
            <a:extLst>
              <a:ext uri="{FF2B5EF4-FFF2-40B4-BE49-F238E27FC236}">
                <a16:creationId xmlns:a16="http://schemas.microsoft.com/office/drawing/2014/main" id="{5B49BD3D-9BA0-0B40-A076-2F3C1CB82D01}"/>
              </a:ext>
            </a:extLst>
          </p:cNvPr>
          <p:cNvSpPr>
            <a:spLocks noGrp="1"/>
          </p:cNvSpPr>
          <p:nvPr>
            <p:ph type="body" sz="quarter" idx="26"/>
          </p:nvPr>
        </p:nvSpPr>
        <p:spPr/>
        <p:txBody>
          <a:bodyPr/>
          <a:lstStyle/>
          <a:p>
            <a:r>
              <a:rPr lang="en-GB"/>
              <a:t>Limited working capital</a:t>
            </a:r>
          </a:p>
        </p:txBody>
      </p:sp>
      <p:sp>
        <p:nvSpPr>
          <p:cNvPr id="20" name="Text Placeholder 19">
            <a:extLst>
              <a:ext uri="{FF2B5EF4-FFF2-40B4-BE49-F238E27FC236}">
                <a16:creationId xmlns:a16="http://schemas.microsoft.com/office/drawing/2014/main" id="{BF0F1F52-C803-6545-AAEE-1B44D27FE43E}"/>
              </a:ext>
            </a:extLst>
          </p:cNvPr>
          <p:cNvSpPr>
            <a:spLocks noGrp="1"/>
          </p:cNvSpPr>
          <p:nvPr>
            <p:ph type="body" sz="quarter" idx="28"/>
          </p:nvPr>
        </p:nvSpPr>
        <p:spPr>
          <a:xfrm>
            <a:off x="10373149" y="7117110"/>
            <a:ext cx="4500137" cy="1028700"/>
          </a:xfrm>
        </p:spPr>
        <p:txBody>
          <a:bodyPr/>
          <a:lstStyle/>
          <a:p>
            <a:r>
              <a:rPr lang="en-GB" dirty="0">
                <a:solidFill>
                  <a:prstClr val="black">
                    <a:lumMod val="65000"/>
                    <a:lumOff val="35000"/>
                  </a:prstClr>
                </a:solidFill>
              </a:rPr>
              <a:t>Incomplete or inaccurate cash data prevents you from making informed business decisions and limits your ability to reconcile critical gaps in reporting. </a:t>
            </a:r>
          </a:p>
        </p:txBody>
      </p:sp>
      <p:sp>
        <p:nvSpPr>
          <p:cNvPr id="21" name="Text Placeholder 20">
            <a:extLst>
              <a:ext uri="{FF2B5EF4-FFF2-40B4-BE49-F238E27FC236}">
                <a16:creationId xmlns:a16="http://schemas.microsoft.com/office/drawing/2014/main" id="{8B74626B-D80D-2040-BBEC-76FC76683F32}"/>
              </a:ext>
            </a:extLst>
          </p:cNvPr>
          <p:cNvSpPr>
            <a:spLocks noGrp="1"/>
          </p:cNvSpPr>
          <p:nvPr>
            <p:ph type="body" sz="quarter" idx="29"/>
          </p:nvPr>
        </p:nvSpPr>
        <p:spPr/>
        <p:txBody>
          <a:bodyPr/>
          <a:lstStyle/>
          <a:p>
            <a:r>
              <a:rPr lang="en-GB"/>
              <a:t>Complex reconciliation</a:t>
            </a:r>
          </a:p>
        </p:txBody>
      </p:sp>
      <p:sp>
        <p:nvSpPr>
          <p:cNvPr id="22" name="Text Placeholder 21">
            <a:extLst>
              <a:ext uri="{FF2B5EF4-FFF2-40B4-BE49-F238E27FC236}">
                <a16:creationId xmlns:a16="http://schemas.microsoft.com/office/drawing/2014/main" id="{B81F9AEB-6A5C-1943-89FF-C4EA9D64386F}"/>
              </a:ext>
            </a:extLst>
          </p:cNvPr>
          <p:cNvSpPr>
            <a:spLocks noGrp="1"/>
          </p:cNvSpPr>
          <p:nvPr>
            <p:ph type="body" sz="quarter" idx="30"/>
          </p:nvPr>
        </p:nvSpPr>
        <p:spPr>
          <a:xfrm>
            <a:off x="842696" y="2385586"/>
            <a:ext cx="14030591" cy="776287"/>
          </a:xfrm>
        </p:spPr>
        <p:txBody>
          <a:bodyPr/>
          <a:lstStyle/>
          <a:p>
            <a:endParaRPr lang="en-GB"/>
          </a:p>
        </p:txBody>
      </p:sp>
      <p:pic>
        <p:nvPicPr>
          <p:cNvPr id="13" name="Picture Placeholder 12" descr="A close up of a sign&#10;&#10;Description automatically generated">
            <a:extLst>
              <a:ext uri="{FF2B5EF4-FFF2-40B4-BE49-F238E27FC236}">
                <a16:creationId xmlns:a16="http://schemas.microsoft.com/office/drawing/2014/main" id="{677E9E3E-69BC-F642-BC5E-616B3D25B368}"/>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a:fillRect/>
          </a:stretch>
        </p:blipFill>
        <p:spPr/>
      </p:pic>
      <p:pic>
        <p:nvPicPr>
          <p:cNvPr id="16" name="Picture Placeholder 15" descr="A close up of a sign&#10;&#10;Description automatically generated">
            <a:extLst>
              <a:ext uri="{FF2B5EF4-FFF2-40B4-BE49-F238E27FC236}">
                <a16:creationId xmlns:a16="http://schemas.microsoft.com/office/drawing/2014/main" id="{090E79C9-C0FC-2C4F-BC98-2BF7F72F3A66}"/>
              </a:ext>
            </a:extLst>
          </p:cNvPr>
          <p:cNvPicPr>
            <a:picLocks noGrp="1" noChangeAspect="1"/>
          </p:cNvPicPr>
          <p:nvPr>
            <p:ph type="pic" sz="quarter" idx="27"/>
          </p:nvPr>
        </p:nvPicPr>
        <p:blipFill>
          <a:blip r:embed="rId3" cstate="email">
            <a:extLst>
              <a:ext uri="{28A0092B-C50C-407E-A947-70E740481C1C}">
                <a14:useLocalDpi xmlns:a14="http://schemas.microsoft.com/office/drawing/2010/main"/>
              </a:ext>
            </a:extLst>
          </a:blip>
          <a:srcRect/>
          <a:stretch>
            <a:fillRect/>
          </a:stretch>
        </p:blipFill>
        <p:spPr/>
      </p:pic>
      <p:pic>
        <p:nvPicPr>
          <p:cNvPr id="30" name="Picture Placeholder 29" descr="A close up of a logo&#10;&#10;Description automatically generated">
            <a:extLst>
              <a:ext uri="{FF2B5EF4-FFF2-40B4-BE49-F238E27FC236}">
                <a16:creationId xmlns:a16="http://schemas.microsoft.com/office/drawing/2014/main" id="{2B4220F0-AE56-2E4F-8BE4-D5E76F0397CE}"/>
              </a:ext>
            </a:extLst>
          </p:cNvPr>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a:stretch>
            <a:fillRect/>
          </a:stretch>
        </p:blipFill>
        <p:spPr>
          <a:xfrm>
            <a:off x="842645" y="6092363"/>
            <a:ext cx="908380" cy="908380"/>
          </a:xfrm>
        </p:spPr>
      </p:pic>
      <p:pic>
        <p:nvPicPr>
          <p:cNvPr id="19" name="Picture Placeholder 18" descr="A close up of a sign&#10;&#10;Description automatically generated">
            <a:extLst>
              <a:ext uri="{FF2B5EF4-FFF2-40B4-BE49-F238E27FC236}">
                <a16:creationId xmlns:a16="http://schemas.microsoft.com/office/drawing/2014/main" id="{13770BF9-4427-DD4C-9F22-396509F64775}"/>
              </a:ext>
            </a:extLst>
          </p:cNvPr>
          <p:cNvPicPr>
            <a:picLocks noGrp="1" noChangeAspect="1"/>
          </p:cNvPicPr>
          <p:nvPr>
            <p:ph type="pic" sz="quarter" idx="24"/>
          </p:nvPr>
        </p:nvPicPr>
        <p:blipFill>
          <a:blip r:embed="rId5" cstate="email">
            <a:extLst>
              <a:ext uri="{28A0092B-C50C-407E-A947-70E740481C1C}">
                <a14:useLocalDpi xmlns:a14="http://schemas.microsoft.com/office/drawing/2010/main"/>
              </a:ext>
            </a:extLst>
          </a:blip>
          <a:srcRect/>
          <a:stretch>
            <a:fillRect/>
          </a:stretch>
        </p:blipFill>
        <p:spPr>
          <a:xfrm>
            <a:off x="5615331" y="6081730"/>
            <a:ext cx="908380" cy="908380"/>
          </a:xfrm>
        </p:spPr>
      </p:pic>
      <p:pic>
        <p:nvPicPr>
          <p:cNvPr id="29" name="Picture Placeholder 28" descr="A close up of a sign&#10;&#10;Description automatically generated">
            <a:extLst>
              <a:ext uri="{FF2B5EF4-FFF2-40B4-BE49-F238E27FC236}">
                <a16:creationId xmlns:a16="http://schemas.microsoft.com/office/drawing/2014/main" id="{C5E8ED82-12BD-5545-9C7B-534F3294488E}"/>
              </a:ext>
            </a:extLst>
          </p:cNvPr>
          <p:cNvPicPr>
            <a:picLocks noGrp="1" noChangeAspect="1"/>
          </p:cNvPicPr>
          <p:nvPr>
            <p:ph type="pic" sz="quarter" idx="15"/>
          </p:nvPr>
        </p:nvPicPr>
        <p:blipFill rotWithShape="1">
          <a:blip r:embed="rId6" cstate="email">
            <a:extLst>
              <a:ext uri="{28A0092B-C50C-407E-A947-70E740481C1C}">
                <a14:useLocalDpi xmlns:a14="http://schemas.microsoft.com/office/drawing/2010/main"/>
              </a:ext>
            </a:extLst>
          </a:blip>
          <a:srcRect l="-18457" t="-13040" r="-16253" b="-13040"/>
          <a:stretch/>
        </p:blipFill>
        <p:spPr>
          <a:xfrm>
            <a:off x="5607897" y="3663620"/>
            <a:ext cx="908380" cy="908380"/>
          </a:xfrm>
        </p:spPr>
      </p:pic>
      <p:pic>
        <p:nvPicPr>
          <p:cNvPr id="23" name="Picture Placeholder 22" descr="A close up of a logo&#10;&#10;Description automatically generated">
            <a:extLst>
              <a:ext uri="{FF2B5EF4-FFF2-40B4-BE49-F238E27FC236}">
                <a16:creationId xmlns:a16="http://schemas.microsoft.com/office/drawing/2014/main" id="{74CF3699-565D-DA41-A781-6EAEDB699299}"/>
              </a:ext>
            </a:extLst>
          </p:cNvPr>
          <p:cNvPicPr>
            <a:picLocks noGrp="1" noChangeAspect="1"/>
          </p:cNvPicPr>
          <p:nvPr>
            <p:ph type="pic" sz="quarter" idx="12"/>
          </p:nvPr>
        </p:nvPicPr>
        <p:blipFill rotWithShape="1">
          <a:blip r:embed="rId7" cstate="email">
            <a:extLst>
              <a:ext uri="{28A0092B-C50C-407E-A947-70E740481C1C}">
                <a14:useLocalDpi xmlns:a14="http://schemas.microsoft.com/office/drawing/2010/main"/>
              </a:ext>
            </a:extLst>
          </a:blip>
          <a:srcRect/>
          <a:stretch/>
        </p:blipFill>
        <p:spPr>
          <a:xfrm>
            <a:off x="835211" y="3663620"/>
            <a:ext cx="908380" cy="908380"/>
          </a:xfrm>
        </p:spPr>
      </p:pic>
    </p:spTree>
    <p:extLst>
      <p:ext uri="{BB962C8B-B14F-4D97-AF65-F5344CB8AC3E}">
        <p14:creationId xmlns:p14="http://schemas.microsoft.com/office/powerpoint/2010/main" val="823098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4F58E55-BB11-6E4D-AE96-4C604947229C}"/>
              </a:ext>
            </a:extLst>
          </p:cNvPr>
          <p:cNvSpPr>
            <a:spLocks noGrp="1"/>
          </p:cNvSpPr>
          <p:nvPr>
            <p:ph type="title"/>
          </p:nvPr>
        </p:nvSpPr>
        <p:spPr>
          <a:xfrm>
            <a:off x="835211" y="1706036"/>
            <a:ext cx="4837043" cy="1089204"/>
          </a:xfrm>
        </p:spPr>
        <p:txBody>
          <a:bodyPr/>
          <a:lstStyle/>
          <a:p>
            <a:r>
              <a:rPr lang="en-GB" dirty="0">
                <a:solidFill>
                  <a:schemeClr val="tx1"/>
                </a:solidFill>
              </a:rPr>
              <a:t>So how much is cash</a:t>
            </a:r>
            <a:br>
              <a:rPr lang="en-GB" dirty="0">
                <a:solidFill>
                  <a:schemeClr val="tx1"/>
                </a:solidFill>
              </a:rPr>
            </a:br>
            <a:r>
              <a:rPr lang="en-GB" dirty="0">
                <a:solidFill>
                  <a:schemeClr val="tx1"/>
                </a:solidFill>
              </a:rPr>
              <a:t>really costing you?</a:t>
            </a:r>
          </a:p>
        </p:txBody>
      </p:sp>
      <p:sp>
        <p:nvSpPr>
          <p:cNvPr id="22" name="Text Placeholder 2">
            <a:extLst>
              <a:ext uri="{FF2B5EF4-FFF2-40B4-BE49-F238E27FC236}">
                <a16:creationId xmlns:a16="http://schemas.microsoft.com/office/drawing/2014/main" id="{7532721F-C65A-8C46-ADE0-DF29C5D96EEA}"/>
              </a:ext>
            </a:extLst>
          </p:cNvPr>
          <p:cNvSpPr>
            <a:spLocks noGrp="1"/>
          </p:cNvSpPr>
          <p:nvPr>
            <p:ph type="body" sz="quarter" idx="10"/>
          </p:nvPr>
        </p:nvSpPr>
        <p:spPr>
          <a:xfrm>
            <a:off x="827776" y="751043"/>
            <a:ext cx="3213871" cy="254797"/>
          </a:xfrm>
        </p:spPr>
        <p:txBody>
          <a:bodyPr/>
          <a:lstStyle/>
          <a:p>
            <a:r>
              <a:rPr lang="en-GB" dirty="0">
                <a:solidFill>
                  <a:schemeClr val="tx1"/>
                </a:solidFill>
              </a:rPr>
              <a:t>Your true cost of cash</a:t>
            </a:r>
          </a:p>
        </p:txBody>
      </p:sp>
      <p:sp>
        <p:nvSpPr>
          <p:cNvPr id="23" name="Text Placeholder 8">
            <a:extLst>
              <a:ext uri="{FF2B5EF4-FFF2-40B4-BE49-F238E27FC236}">
                <a16:creationId xmlns:a16="http://schemas.microsoft.com/office/drawing/2014/main" id="{B18501FE-29F2-264E-A1F2-72F3BE019559}"/>
              </a:ext>
            </a:extLst>
          </p:cNvPr>
          <p:cNvSpPr>
            <a:spLocks noGrp="1"/>
          </p:cNvSpPr>
          <p:nvPr>
            <p:ph type="body" sz="quarter" idx="11"/>
          </p:nvPr>
        </p:nvSpPr>
        <p:spPr>
          <a:xfrm>
            <a:off x="834522" y="4204437"/>
            <a:ext cx="4949590" cy="2361120"/>
          </a:xfrm>
        </p:spPr>
        <p:txBody>
          <a:bodyPr/>
          <a:lstStyle/>
          <a:p>
            <a:r>
              <a:rPr lang="en-GB" dirty="0"/>
              <a:t>Based on our value calculator, we were able to estimate how much you spend on cash management each month.  </a:t>
            </a:r>
          </a:p>
        </p:txBody>
      </p:sp>
      <p:sp>
        <p:nvSpPr>
          <p:cNvPr id="25" name="Title 1">
            <a:extLst>
              <a:ext uri="{FF2B5EF4-FFF2-40B4-BE49-F238E27FC236}">
                <a16:creationId xmlns:a16="http://schemas.microsoft.com/office/drawing/2014/main" id="{48869B9D-115F-4242-B307-60417E1B8ABD}"/>
              </a:ext>
            </a:extLst>
          </p:cNvPr>
          <p:cNvSpPr txBox="1">
            <a:spLocks/>
          </p:cNvSpPr>
          <p:nvPr/>
        </p:nvSpPr>
        <p:spPr>
          <a:xfrm>
            <a:off x="6921217" y="3324974"/>
            <a:ext cx="8020079" cy="1089204"/>
          </a:xfrm>
          <a:prstGeom prst="rect">
            <a:avLst/>
          </a:prstGeom>
        </p:spPr>
        <p:txBody>
          <a:bodyPr vert="horz" wrap="square" lIns="91440" tIns="45720" rIns="91440" bIns="45720" rtlCol="0" anchor="t">
            <a:noAutofit/>
          </a:bodyPr>
          <a:lstStyle>
            <a:lvl1pPr algn="l" defTabSz="1219170" rtl="0" eaLnBrk="1" latinLnBrk="0" hangingPunct="1">
              <a:lnSpc>
                <a:spcPts val="3600"/>
              </a:lnSpc>
              <a:spcBef>
                <a:spcPct val="0"/>
              </a:spcBef>
              <a:buNone/>
              <a:defRPr sz="3000" b="1" i="0" kern="1200" baseline="0">
                <a:solidFill>
                  <a:srgbClr val="404040"/>
                </a:solidFill>
                <a:latin typeface="Avenir Next" panose="020B0503020202020204" pitchFamily="34" charset="0"/>
                <a:ea typeface="+mj-ea"/>
                <a:cs typeface="+mj-cs"/>
              </a:defRPr>
            </a:lvl1pPr>
          </a:lstStyle>
          <a:p>
            <a:r>
              <a:rPr lang="en-GB" dirty="0">
                <a:solidFill>
                  <a:schemeClr val="tx1"/>
                </a:solidFill>
                <a:latin typeface="Arial" panose="020B0604020202020204" pitchFamily="34" charset="0"/>
                <a:cs typeface="Arial" panose="020B0604020202020204" pitchFamily="34" charset="0"/>
              </a:rPr>
              <a:t>The total cost of cash for [Client Name] is [Price] per month. </a:t>
            </a:r>
          </a:p>
        </p:txBody>
      </p:sp>
      <p:graphicFrame>
        <p:nvGraphicFramePr>
          <p:cNvPr id="26" name="Table 25">
            <a:extLst>
              <a:ext uri="{FF2B5EF4-FFF2-40B4-BE49-F238E27FC236}">
                <a16:creationId xmlns:a16="http://schemas.microsoft.com/office/drawing/2014/main" id="{5CEA9B5A-24EA-4F4C-BCF2-68CD4034AA09}"/>
              </a:ext>
            </a:extLst>
          </p:cNvPr>
          <p:cNvGraphicFramePr>
            <a:graphicFrameLocks noGrp="1"/>
          </p:cNvGraphicFramePr>
          <p:nvPr>
            <p:extLst>
              <p:ext uri="{D42A27DB-BD31-4B8C-83A1-F6EECF244321}">
                <p14:modId xmlns:p14="http://schemas.microsoft.com/office/powerpoint/2010/main" val="3664639546"/>
              </p:ext>
            </p:extLst>
          </p:nvPr>
        </p:nvGraphicFramePr>
        <p:xfrm>
          <a:off x="7008223" y="4892040"/>
          <a:ext cx="8340635" cy="2965269"/>
        </p:xfrm>
        <a:graphic>
          <a:graphicData uri="http://schemas.openxmlformats.org/drawingml/2006/table">
            <a:tbl>
              <a:tblPr firstRow="1" bandRow="1">
                <a:tableStyleId>{5C22544A-7EE6-4342-B048-85BDC9FD1C3A}</a:tableStyleId>
              </a:tblPr>
              <a:tblGrid>
                <a:gridCol w="4385201">
                  <a:extLst>
                    <a:ext uri="{9D8B030D-6E8A-4147-A177-3AD203B41FA5}">
                      <a16:colId xmlns:a16="http://schemas.microsoft.com/office/drawing/2014/main" val="2356599695"/>
                    </a:ext>
                  </a:extLst>
                </a:gridCol>
                <a:gridCol w="1977717">
                  <a:extLst>
                    <a:ext uri="{9D8B030D-6E8A-4147-A177-3AD203B41FA5}">
                      <a16:colId xmlns:a16="http://schemas.microsoft.com/office/drawing/2014/main" val="853879531"/>
                    </a:ext>
                  </a:extLst>
                </a:gridCol>
                <a:gridCol w="1977717">
                  <a:extLst>
                    <a:ext uri="{9D8B030D-6E8A-4147-A177-3AD203B41FA5}">
                      <a16:colId xmlns:a16="http://schemas.microsoft.com/office/drawing/2014/main" val="1144163197"/>
                    </a:ext>
                  </a:extLst>
                </a:gridCol>
              </a:tblGrid>
              <a:tr h="549390">
                <a:tc>
                  <a:txBody>
                    <a:bodyPr/>
                    <a:lstStyle/>
                    <a:p>
                      <a:endParaRPr lang="en-US" sz="1800" b="0" i="0" dirty="0">
                        <a:solidFill>
                          <a:schemeClr val="tx1"/>
                        </a:solidFill>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sz="1500" b="0" i="0" dirty="0">
                          <a:solidFill>
                            <a:schemeClr val="tx1"/>
                          </a:solidFill>
                          <a:latin typeface="Arial" panose="020B0604020202020204" pitchFamily="34" charset="0"/>
                          <a:cs typeface="Arial" panose="020B0604020202020204" pitchFamily="34" charset="0"/>
                        </a:rPr>
                        <a:t>PER LOCATION</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500" b="0" i="0" dirty="0">
                          <a:solidFill>
                            <a:schemeClr val="tx1"/>
                          </a:solidFill>
                          <a:latin typeface="Arial" panose="020B0604020202020204" pitchFamily="34" charset="0"/>
                          <a:cs typeface="Arial" panose="020B0604020202020204" pitchFamily="34" charset="0"/>
                        </a:rPr>
                        <a:t>ENTERPRISE</a:t>
                      </a:r>
                    </a:p>
                    <a:p>
                      <a:pPr algn="r"/>
                      <a:endParaRPr lang="en-US" sz="1800" b="0" i="0" dirty="0">
                        <a:solidFill>
                          <a:schemeClr val="tx1"/>
                        </a:solidFill>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62274520"/>
                  </a:ext>
                </a:extLst>
              </a:tr>
              <a:tr h="574016">
                <a:tc>
                  <a:txBody>
                    <a:bodyPr/>
                    <a:lstStyle/>
                    <a:p>
                      <a:r>
                        <a:rPr lang="en-US" sz="1800" b="0" i="0" spc="20" baseline="0" dirty="0">
                          <a:solidFill>
                            <a:schemeClr val="tx1"/>
                          </a:solidFill>
                          <a:latin typeface="Arial" panose="020B0604020202020204" pitchFamily="34" charset="0"/>
                          <a:cs typeface="Arial" panose="020B0604020202020204" pitchFamily="34" charset="0"/>
                        </a:rPr>
                        <a:t>Monthly cost of unused cash</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800" b="0" i="0" spc="20" baseline="0" dirty="0">
                          <a:solidFill>
                            <a:schemeClr val="tx1"/>
                          </a:solidFill>
                          <a:latin typeface="Arial" panose="020B0604020202020204" pitchFamily="34" charset="0"/>
                          <a:cs typeface="Arial" panose="020B0604020202020204" pitchFamily="34" charset="0"/>
                        </a:rPr>
                        <a:t>[AMOUNT]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800" b="0" i="0" spc="20" baseline="0" dirty="0">
                          <a:solidFill>
                            <a:schemeClr val="tx1"/>
                          </a:solidFill>
                          <a:latin typeface="Arial" panose="020B0604020202020204" pitchFamily="34" charset="0"/>
                          <a:cs typeface="Arial" panose="020B0604020202020204" pitchFamily="34" charset="0"/>
                        </a:rPr>
                        <a:t>[AMOUNT]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41113485"/>
                  </a:ext>
                </a:extLst>
              </a:tr>
              <a:tr h="581297">
                <a:tc>
                  <a:txBody>
                    <a:bodyPr/>
                    <a:lstStyle/>
                    <a:p>
                      <a:r>
                        <a:rPr lang="en-US" sz="1800" b="0" i="0" spc="20" baseline="0" dirty="0">
                          <a:solidFill>
                            <a:schemeClr val="tx1"/>
                          </a:solidFill>
                          <a:latin typeface="Arial" panose="020B0604020202020204" pitchFamily="34" charset="0"/>
                          <a:cs typeface="Arial" panose="020B0604020202020204" pitchFamily="34" charset="0"/>
                        </a:rPr>
                        <a:t>Monthly labour cost to handle cash</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 normalizeH="0" baseline="0" noProof="0" dirty="0">
                          <a:ln>
                            <a:noFill/>
                          </a:ln>
                          <a:solidFill>
                            <a:srgbClr val="3F403F"/>
                          </a:solidFill>
                          <a:effectLst/>
                          <a:uLnTx/>
                          <a:uFillTx/>
                          <a:latin typeface="Arial" panose="020B0604020202020204" pitchFamily="34" charset="0"/>
                          <a:ea typeface="+mn-ea"/>
                          <a:cs typeface="Arial" panose="020B0604020202020204" pitchFamily="34" charset="0"/>
                        </a:rPr>
                        <a:t>[AMOUNT]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 normalizeH="0" baseline="0" noProof="0" dirty="0">
                          <a:ln>
                            <a:noFill/>
                          </a:ln>
                          <a:solidFill>
                            <a:srgbClr val="3F403F"/>
                          </a:solidFill>
                          <a:effectLst/>
                          <a:uLnTx/>
                          <a:uFillTx/>
                          <a:latin typeface="Arial" panose="020B0604020202020204" pitchFamily="34" charset="0"/>
                          <a:ea typeface="+mn-ea"/>
                          <a:cs typeface="Arial" panose="020B0604020202020204" pitchFamily="34" charset="0"/>
                        </a:rPr>
                        <a:t>[AMOUNT]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58532928"/>
                  </a:ext>
                </a:extLst>
              </a:tr>
              <a:tr h="711926">
                <a:tc>
                  <a:txBody>
                    <a:bodyPr/>
                    <a:lstStyle/>
                    <a:p>
                      <a:r>
                        <a:rPr lang="en-US" sz="1800" b="0" i="0" spc="20" baseline="0" dirty="0">
                          <a:solidFill>
                            <a:schemeClr val="tx1"/>
                          </a:solidFill>
                          <a:latin typeface="Arial" panose="020B0604020202020204" pitchFamily="34" charset="0"/>
                          <a:cs typeface="Arial" panose="020B0604020202020204" pitchFamily="34" charset="0"/>
                        </a:rPr>
                        <a:t>Monthly bank fees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 normalizeH="0" baseline="0" noProof="0" dirty="0">
                          <a:ln>
                            <a:noFill/>
                          </a:ln>
                          <a:solidFill>
                            <a:srgbClr val="3F403F"/>
                          </a:solidFill>
                          <a:effectLst/>
                          <a:uLnTx/>
                          <a:uFillTx/>
                          <a:latin typeface="Arial" panose="020B0604020202020204" pitchFamily="34" charset="0"/>
                          <a:ea typeface="+mn-ea"/>
                          <a:cs typeface="Arial" panose="020B0604020202020204" pitchFamily="34" charset="0"/>
                        </a:rPr>
                        <a:t>[AMOUNT]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 normalizeH="0" baseline="0" noProof="0" dirty="0">
                          <a:ln>
                            <a:noFill/>
                          </a:ln>
                          <a:solidFill>
                            <a:srgbClr val="3F403F"/>
                          </a:solidFill>
                          <a:effectLst/>
                          <a:uLnTx/>
                          <a:uFillTx/>
                          <a:latin typeface="Arial" panose="020B0604020202020204" pitchFamily="34" charset="0"/>
                          <a:ea typeface="+mn-ea"/>
                          <a:cs typeface="Arial" panose="020B0604020202020204" pitchFamily="34" charset="0"/>
                        </a:rPr>
                        <a:t>[AMOUNT]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3713634"/>
                  </a:ext>
                </a:extLst>
              </a:tr>
              <a:tr h="54864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800" b="1" i="0" spc="20" baseline="0" dirty="0">
                          <a:solidFill>
                            <a:schemeClr val="tx1"/>
                          </a:solidFill>
                          <a:latin typeface="Arial" panose="020B0604020202020204" pitchFamily="34" charset="0"/>
                          <a:cs typeface="Arial" panose="020B0604020202020204" pitchFamily="34" charset="0"/>
                        </a:rPr>
                        <a:t>Total monthly cost of cash</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800" b="1" i="0" spc="20" baseline="0" dirty="0">
                          <a:solidFill>
                            <a:schemeClr val="tx1"/>
                          </a:solidFill>
                          <a:latin typeface="Arial" panose="020B0604020202020204" pitchFamily="34" charset="0"/>
                          <a:cs typeface="Arial" panose="020B0604020202020204" pitchFamily="34" charset="0"/>
                        </a:rPr>
                        <a:t>[AMOUNT]</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1800" b="1" i="0" spc="20" baseline="0" dirty="0">
                          <a:solidFill>
                            <a:schemeClr val="tx1"/>
                          </a:solidFill>
                          <a:latin typeface="Arial" panose="020B0604020202020204" pitchFamily="34" charset="0"/>
                          <a:cs typeface="Arial" panose="020B0604020202020204" pitchFamily="34" charset="0"/>
                        </a:rPr>
                        <a:t>[AMOUNT]</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7641126"/>
                  </a:ext>
                </a:extLst>
              </a:tr>
            </a:tbl>
          </a:graphicData>
        </a:graphic>
      </p:graphicFrame>
    </p:spTree>
    <p:extLst>
      <p:ext uri="{BB962C8B-B14F-4D97-AF65-F5344CB8AC3E}">
        <p14:creationId xmlns:p14="http://schemas.microsoft.com/office/powerpoint/2010/main" val="2172693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EAE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A17E0B-AC33-A441-80DA-197004B8D8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6896" y="4420746"/>
            <a:ext cx="2103464" cy="2118950"/>
          </a:xfrm>
          <a:prstGeom prst="rect">
            <a:avLst/>
          </a:prstGeom>
        </p:spPr>
      </p:pic>
      <p:pic>
        <p:nvPicPr>
          <p:cNvPr id="42" name="Picture 41">
            <a:extLst>
              <a:ext uri="{FF2B5EF4-FFF2-40B4-BE49-F238E27FC236}">
                <a16:creationId xmlns:a16="http://schemas.microsoft.com/office/drawing/2014/main" id="{B0C3D524-D65F-2043-B3BB-1028457B2E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4697" y="4420746"/>
            <a:ext cx="2108576" cy="2118950"/>
          </a:xfrm>
          <a:prstGeom prst="rect">
            <a:avLst/>
          </a:prstGeom>
        </p:spPr>
      </p:pic>
      <p:pic>
        <p:nvPicPr>
          <p:cNvPr id="43" name="Picture 42">
            <a:extLst>
              <a:ext uri="{FF2B5EF4-FFF2-40B4-BE49-F238E27FC236}">
                <a16:creationId xmlns:a16="http://schemas.microsoft.com/office/drawing/2014/main" id="{32E217D6-BC06-0145-8D17-42674839F11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737189" y="4420746"/>
            <a:ext cx="2134902" cy="2118950"/>
          </a:xfrm>
          <a:prstGeom prst="rect">
            <a:avLst/>
          </a:prstGeom>
        </p:spPr>
      </p:pic>
      <p:pic>
        <p:nvPicPr>
          <p:cNvPr id="44" name="Picture 43">
            <a:extLst>
              <a:ext uri="{FF2B5EF4-FFF2-40B4-BE49-F238E27FC236}">
                <a16:creationId xmlns:a16="http://schemas.microsoft.com/office/drawing/2014/main" id="{38195156-6D44-AB4B-B612-924F2895DC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243350" y="4420746"/>
            <a:ext cx="2124433" cy="2118950"/>
          </a:xfrm>
          <a:prstGeom prst="rect">
            <a:avLst/>
          </a:prstGeom>
        </p:spPr>
      </p:pic>
      <p:pic>
        <p:nvPicPr>
          <p:cNvPr id="45" name="Picture 44">
            <a:extLst>
              <a:ext uri="{FF2B5EF4-FFF2-40B4-BE49-F238E27FC236}">
                <a16:creationId xmlns:a16="http://schemas.microsoft.com/office/drawing/2014/main" id="{6A5D3943-CF6B-8E4B-B17D-E79499D3ACB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726947" y="4420746"/>
            <a:ext cx="2129655" cy="2118950"/>
          </a:xfrm>
          <a:prstGeom prst="rect">
            <a:avLst/>
          </a:prstGeom>
        </p:spPr>
      </p:pic>
      <p:pic>
        <p:nvPicPr>
          <p:cNvPr id="46" name="Picture 45">
            <a:extLst>
              <a:ext uri="{FF2B5EF4-FFF2-40B4-BE49-F238E27FC236}">
                <a16:creationId xmlns:a16="http://schemas.microsoft.com/office/drawing/2014/main" id="{76E4B8F9-12C2-614C-A67E-2A456744A58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220985" y="4420746"/>
            <a:ext cx="2124433" cy="2118950"/>
          </a:xfrm>
          <a:prstGeom prst="rect">
            <a:avLst/>
          </a:prstGeom>
        </p:spPr>
      </p:pic>
      <p:sp>
        <p:nvSpPr>
          <p:cNvPr id="3" name="Text Placeholder 2">
            <a:extLst>
              <a:ext uri="{FF2B5EF4-FFF2-40B4-BE49-F238E27FC236}">
                <a16:creationId xmlns:a16="http://schemas.microsoft.com/office/drawing/2014/main" id="{29983F6F-A815-6A4C-B565-FFF3F3611C6C}"/>
              </a:ext>
            </a:extLst>
          </p:cNvPr>
          <p:cNvSpPr>
            <a:spLocks noGrp="1"/>
          </p:cNvSpPr>
          <p:nvPr>
            <p:ph type="body" sz="quarter" idx="10"/>
          </p:nvPr>
        </p:nvSpPr>
        <p:spPr>
          <a:xfrm>
            <a:off x="827776" y="751043"/>
            <a:ext cx="6569870" cy="245133"/>
          </a:xfrm>
        </p:spPr>
        <p:txBody>
          <a:bodyPr/>
          <a:lstStyle/>
          <a:p>
            <a:r>
              <a:rPr lang="en-GB" dirty="0"/>
              <a:t>BUILDING A TAILORED SOLUTION</a:t>
            </a:r>
          </a:p>
        </p:txBody>
      </p:sp>
      <p:sp>
        <p:nvSpPr>
          <p:cNvPr id="69" name="Title 1">
            <a:extLst>
              <a:ext uri="{FF2B5EF4-FFF2-40B4-BE49-F238E27FC236}">
                <a16:creationId xmlns:a16="http://schemas.microsoft.com/office/drawing/2014/main" id="{8A22B60C-5AC8-594F-839B-CE636F0EF00C}"/>
              </a:ext>
            </a:extLst>
          </p:cNvPr>
          <p:cNvSpPr>
            <a:spLocks noGrp="1"/>
          </p:cNvSpPr>
          <p:nvPr>
            <p:ph type="title"/>
          </p:nvPr>
        </p:nvSpPr>
        <p:spPr>
          <a:xfrm>
            <a:off x="838778" y="1298904"/>
            <a:ext cx="8967374" cy="950520"/>
          </a:xfrm>
        </p:spPr>
        <p:txBody>
          <a:bodyPr/>
          <a:lstStyle/>
          <a:p>
            <a:r>
              <a:rPr lang="en-GB" dirty="0">
                <a:solidFill>
                  <a:schemeClr val="tx1"/>
                </a:solidFill>
              </a:rPr>
              <a:t>We build a plan around your business needs. </a:t>
            </a:r>
          </a:p>
        </p:txBody>
      </p:sp>
      <p:grpSp>
        <p:nvGrpSpPr>
          <p:cNvPr id="7" name="Group 6">
            <a:extLst>
              <a:ext uri="{FF2B5EF4-FFF2-40B4-BE49-F238E27FC236}">
                <a16:creationId xmlns:a16="http://schemas.microsoft.com/office/drawing/2014/main" id="{10B0EB0B-7A8C-164D-8624-00043DD43D03}"/>
              </a:ext>
            </a:extLst>
          </p:cNvPr>
          <p:cNvGrpSpPr/>
          <p:nvPr/>
        </p:nvGrpSpPr>
        <p:grpSpPr>
          <a:xfrm>
            <a:off x="818632" y="2834639"/>
            <a:ext cx="2016008" cy="1740916"/>
            <a:chOff x="818632" y="2834639"/>
            <a:chExt cx="2016008" cy="1740916"/>
          </a:xfrm>
          <a:solidFill>
            <a:schemeClr val="bg1"/>
          </a:solidFill>
        </p:grpSpPr>
        <p:sp>
          <p:nvSpPr>
            <p:cNvPr id="5" name="Rectangle 4">
              <a:extLst>
                <a:ext uri="{FF2B5EF4-FFF2-40B4-BE49-F238E27FC236}">
                  <a16:creationId xmlns:a16="http://schemas.microsoft.com/office/drawing/2014/main" id="{9F6D1D70-E108-8741-91A4-FA5BA1640F13}"/>
                </a:ext>
              </a:extLst>
            </p:cNvPr>
            <p:cNvSpPr/>
            <p:nvPr/>
          </p:nvSpPr>
          <p:spPr>
            <a:xfrm>
              <a:off x="818632" y="2834639"/>
              <a:ext cx="2016008" cy="1537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0584" tIns="82296" rtlCol="0" anchor="ctr"/>
            <a:lstStyle/>
            <a:p>
              <a:pPr algn="ctr">
                <a:lnSpc>
                  <a:spcPts val="2000"/>
                </a:lnSpc>
                <a:spcAft>
                  <a:spcPts val="400"/>
                </a:spcAft>
              </a:pPr>
              <a:r>
                <a:rPr lang="en-GB" sz="1600" i="1" dirty="0">
                  <a:solidFill>
                    <a:schemeClr val="tx1"/>
                  </a:solidFill>
                  <a:latin typeface="Arial" panose="020B0604020202020204" pitchFamily="34" charset="0"/>
                  <a:cs typeface="Arial" panose="020B0604020202020204" pitchFamily="34" charset="0"/>
                </a:rPr>
                <a:t>What’s your daily</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cash volume?</a:t>
              </a:r>
            </a:p>
          </p:txBody>
        </p:sp>
        <p:sp>
          <p:nvSpPr>
            <p:cNvPr id="6" name="Triangle 5">
              <a:extLst>
                <a:ext uri="{FF2B5EF4-FFF2-40B4-BE49-F238E27FC236}">
                  <a16:creationId xmlns:a16="http://schemas.microsoft.com/office/drawing/2014/main" id="{3D338874-8CC4-094C-88CF-F0131ED318DB}"/>
                </a:ext>
              </a:extLst>
            </p:cNvPr>
            <p:cNvSpPr/>
            <p:nvPr/>
          </p:nvSpPr>
          <p:spPr>
            <a:xfrm rot="10800000">
              <a:off x="1651126" y="4327524"/>
              <a:ext cx="365760" cy="24803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grpSp>
      <p:grpSp>
        <p:nvGrpSpPr>
          <p:cNvPr id="74" name="Group 73">
            <a:extLst>
              <a:ext uri="{FF2B5EF4-FFF2-40B4-BE49-F238E27FC236}">
                <a16:creationId xmlns:a16="http://schemas.microsoft.com/office/drawing/2014/main" id="{7385A36C-40E3-B94B-B1A4-9B4C445F15CA}"/>
              </a:ext>
            </a:extLst>
          </p:cNvPr>
          <p:cNvGrpSpPr/>
          <p:nvPr/>
        </p:nvGrpSpPr>
        <p:grpSpPr>
          <a:xfrm>
            <a:off x="3311312" y="2834639"/>
            <a:ext cx="2016008" cy="1740916"/>
            <a:chOff x="818632" y="2834639"/>
            <a:chExt cx="2016008" cy="1740916"/>
          </a:xfrm>
          <a:solidFill>
            <a:schemeClr val="bg1"/>
          </a:solidFill>
        </p:grpSpPr>
        <p:sp>
          <p:nvSpPr>
            <p:cNvPr id="75" name="Rectangle 74">
              <a:extLst>
                <a:ext uri="{FF2B5EF4-FFF2-40B4-BE49-F238E27FC236}">
                  <a16:creationId xmlns:a16="http://schemas.microsoft.com/office/drawing/2014/main" id="{1D55A095-F765-2A4A-A444-75FBBF788DCA}"/>
                </a:ext>
              </a:extLst>
            </p:cNvPr>
            <p:cNvSpPr/>
            <p:nvPr/>
          </p:nvSpPr>
          <p:spPr>
            <a:xfrm>
              <a:off x="818632" y="2834639"/>
              <a:ext cx="2016008" cy="1537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0584" tIns="82296" rtlCol="0" anchor="ctr"/>
            <a:lstStyle/>
            <a:p>
              <a:pPr algn="ctr">
                <a:lnSpc>
                  <a:spcPts val="2000"/>
                </a:lnSpc>
                <a:spcAft>
                  <a:spcPts val="400"/>
                </a:spcAft>
              </a:pPr>
              <a:r>
                <a:rPr lang="en-GB" sz="1600" i="1" dirty="0">
                  <a:solidFill>
                    <a:schemeClr val="tx1"/>
                  </a:solidFill>
                  <a:latin typeface="Arial" panose="020B0604020202020204" pitchFamily="34" charset="0"/>
                  <a:cs typeface="Arial" panose="020B0604020202020204" pitchFamily="34" charset="0"/>
                </a:rPr>
                <a:t>How many locations</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do you have?</a:t>
              </a:r>
            </a:p>
          </p:txBody>
        </p:sp>
        <p:sp>
          <p:nvSpPr>
            <p:cNvPr id="76" name="Triangle 75">
              <a:extLst>
                <a:ext uri="{FF2B5EF4-FFF2-40B4-BE49-F238E27FC236}">
                  <a16:creationId xmlns:a16="http://schemas.microsoft.com/office/drawing/2014/main" id="{32F63A34-B5EA-2F43-BD2D-F181E0C5466F}"/>
                </a:ext>
              </a:extLst>
            </p:cNvPr>
            <p:cNvSpPr/>
            <p:nvPr/>
          </p:nvSpPr>
          <p:spPr>
            <a:xfrm rot="10800000">
              <a:off x="1651126" y="4327524"/>
              <a:ext cx="365760" cy="24803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grpSp>
      <p:grpSp>
        <p:nvGrpSpPr>
          <p:cNvPr id="77" name="Group 76">
            <a:extLst>
              <a:ext uri="{FF2B5EF4-FFF2-40B4-BE49-F238E27FC236}">
                <a16:creationId xmlns:a16="http://schemas.microsoft.com/office/drawing/2014/main" id="{F96B9798-D1B7-A64B-B65F-1335CB405556}"/>
              </a:ext>
            </a:extLst>
          </p:cNvPr>
          <p:cNvGrpSpPr/>
          <p:nvPr/>
        </p:nvGrpSpPr>
        <p:grpSpPr>
          <a:xfrm>
            <a:off x="5791466" y="2834639"/>
            <a:ext cx="2016008" cy="1740916"/>
            <a:chOff x="818632" y="2834639"/>
            <a:chExt cx="2016008" cy="1740916"/>
          </a:xfrm>
          <a:solidFill>
            <a:schemeClr val="bg1"/>
          </a:solidFill>
        </p:grpSpPr>
        <p:sp>
          <p:nvSpPr>
            <p:cNvPr id="78" name="Rectangle 77">
              <a:extLst>
                <a:ext uri="{FF2B5EF4-FFF2-40B4-BE49-F238E27FC236}">
                  <a16:creationId xmlns:a16="http://schemas.microsoft.com/office/drawing/2014/main" id="{CF79D165-E4D6-BC48-AC35-9D355A9E4984}"/>
                </a:ext>
              </a:extLst>
            </p:cNvPr>
            <p:cNvSpPr/>
            <p:nvPr/>
          </p:nvSpPr>
          <p:spPr>
            <a:xfrm>
              <a:off x="818632" y="2834639"/>
              <a:ext cx="2016008" cy="1537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0584" tIns="82296" rtlCol="0" anchor="ctr"/>
            <a:lstStyle/>
            <a:p>
              <a:pPr algn="ctr">
                <a:lnSpc>
                  <a:spcPts val="2000"/>
                </a:lnSpc>
                <a:spcAft>
                  <a:spcPts val="400"/>
                </a:spcAft>
              </a:pPr>
              <a:r>
                <a:rPr lang="en-GB" sz="1600" i="1" dirty="0">
                  <a:solidFill>
                    <a:schemeClr val="tx1"/>
                  </a:solidFill>
                  <a:latin typeface="Arial" panose="020B0604020202020204" pitchFamily="34" charset="0"/>
                  <a:cs typeface="Arial" panose="020B0604020202020204" pitchFamily="34" charset="0"/>
                </a:rPr>
                <a:t>How long </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do you spend</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counting cash?</a:t>
              </a:r>
            </a:p>
          </p:txBody>
        </p:sp>
        <p:sp>
          <p:nvSpPr>
            <p:cNvPr id="79" name="Triangle 78">
              <a:extLst>
                <a:ext uri="{FF2B5EF4-FFF2-40B4-BE49-F238E27FC236}">
                  <a16:creationId xmlns:a16="http://schemas.microsoft.com/office/drawing/2014/main" id="{32365CE2-CA90-084B-9AE4-F211278B2D2E}"/>
                </a:ext>
              </a:extLst>
            </p:cNvPr>
            <p:cNvSpPr/>
            <p:nvPr/>
          </p:nvSpPr>
          <p:spPr>
            <a:xfrm rot="10800000">
              <a:off x="1651126" y="4327524"/>
              <a:ext cx="365760" cy="24803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grpSp>
      <p:grpSp>
        <p:nvGrpSpPr>
          <p:cNvPr id="80" name="Group 79">
            <a:extLst>
              <a:ext uri="{FF2B5EF4-FFF2-40B4-BE49-F238E27FC236}">
                <a16:creationId xmlns:a16="http://schemas.microsoft.com/office/drawing/2014/main" id="{7F76CDE3-2FAB-B94E-9BF0-484D496D42A0}"/>
              </a:ext>
            </a:extLst>
          </p:cNvPr>
          <p:cNvGrpSpPr/>
          <p:nvPr/>
        </p:nvGrpSpPr>
        <p:grpSpPr>
          <a:xfrm>
            <a:off x="8284145" y="2834639"/>
            <a:ext cx="2016008" cy="1740916"/>
            <a:chOff x="818632" y="2834639"/>
            <a:chExt cx="2016008" cy="1740916"/>
          </a:xfrm>
          <a:solidFill>
            <a:schemeClr val="bg1"/>
          </a:solidFill>
        </p:grpSpPr>
        <p:sp>
          <p:nvSpPr>
            <p:cNvPr id="81" name="Rectangle 80">
              <a:extLst>
                <a:ext uri="{FF2B5EF4-FFF2-40B4-BE49-F238E27FC236}">
                  <a16:creationId xmlns:a16="http://schemas.microsoft.com/office/drawing/2014/main" id="{30AA1165-ACDD-D045-A616-04294D941D91}"/>
                </a:ext>
              </a:extLst>
            </p:cNvPr>
            <p:cNvSpPr/>
            <p:nvPr/>
          </p:nvSpPr>
          <p:spPr>
            <a:xfrm>
              <a:off x="818632" y="2834639"/>
              <a:ext cx="2016008" cy="1537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0584" tIns="82296" rtlCol="0" anchor="ctr"/>
            <a:lstStyle/>
            <a:p>
              <a:pPr algn="ctr">
                <a:lnSpc>
                  <a:spcPts val="2000"/>
                </a:lnSpc>
                <a:spcAft>
                  <a:spcPts val="400"/>
                </a:spcAft>
              </a:pPr>
              <a:r>
                <a:rPr lang="en-GB" sz="1600" i="1" dirty="0">
                  <a:solidFill>
                    <a:schemeClr val="tx1"/>
                  </a:solidFill>
                  <a:latin typeface="Arial" panose="020B0604020202020204" pitchFamily="34" charset="0"/>
                  <a:cs typeface="Arial" panose="020B0604020202020204" pitchFamily="34" charset="0"/>
                </a:rPr>
                <a:t>What is your</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working capital</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ratio? </a:t>
              </a:r>
            </a:p>
          </p:txBody>
        </p:sp>
        <p:sp>
          <p:nvSpPr>
            <p:cNvPr id="82" name="Triangle 81">
              <a:extLst>
                <a:ext uri="{FF2B5EF4-FFF2-40B4-BE49-F238E27FC236}">
                  <a16:creationId xmlns:a16="http://schemas.microsoft.com/office/drawing/2014/main" id="{4E98C2F4-1E77-7044-93E7-EC9C04107613}"/>
                </a:ext>
              </a:extLst>
            </p:cNvPr>
            <p:cNvSpPr/>
            <p:nvPr/>
          </p:nvSpPr>
          <p:spPr>
            <a:xfrm rot="10800000">
              <a:off x="1651126" y="4327524"/>
              <a:ext cx="365760" cy="24803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grpSp>
      <p:grpSp>
        <p:nvGrpSpPr>
          <p:cNvPr id="83" name="Group 82">
            <a:extLst>
              <a:ext uri="{FF2B5EF4-FFF2-40B4-BE49-F238E27FC236}">
                <a16:creationId xmlns:a16="http://schemas.microsoft.com/office/drawing/2014/main" id="{224B8D95-24CA-F64D-8E16-30E1F4DDD0D3}"/>
              </a:ext>
            </a:extLst>
          </p:cNvPr>
          <p:cNvGrpSpPr/>
          <p:nvPr/>
        </p:nvGrpSpPr>
        <p:grpSpPr>
          <a:xfrm>
            <a:off x="10770561" y="2834639"/>
            <a:ext cx="2016008" cy="1740916"/>
            <a:chOff x="818632" y="2834639"/>
            <a:chExt cx="2016008" cy="1740916"/>
          </a:xfrm>
          <a:solidFill>
            <a:schemeClr val="bg1"/>
          </a:solidFill>
        </p:grpSpPr>
        <p:sp>
          <p:nvSpPr>
            <p:cNvPr id="84" name="Rectangle 83">
              <a:extLst>
                <a:ext uri="{FF2B5EF4-FFF2-40B4-BE49-F238E27FC236}">
                  <a16:creationId xmlns:a16="http://schemas.microsoft.com/office/drawing/2014/main" id="{A2BF0621-4659-D142-A6E7-A6A11FC190E5}"/>
                </a:ext>
              </a:extLst>
            </p:cNvPr>
            <p:cNvSpPr/>
            <p:nvPr/>
          </p:nvSpPr>
          <p:spPr>
            <a:xfrm>
              <a:off x="818632" y="2834639"/>
              <a:ext cx="2016008" cy="15373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0584" tIns="82296" rtlCol="0" anchor="ctr"/>
            <a:lstStyle/>
            <a:p>
              <a:pPr algn="ctr">
                <a:lnSpc>
                  <a:spcPts val="2000"/>
                </a:lnSpc>
                <a:spcAft>
                  <a:spcPts val="400"/>
                </a:spcAft>
              </a:pPr>
              <a:r>
                <a:rPr lang="en-GB" sz="1600" i="1" dirty="0">
                  <a:solidFill>
                    <a:schemeClr val="tx1"/>
                  </a:solidFill>
                  <a:latin typeface="Arial" panose="020B0604020202020204" pitchFamily="34" charset="0"/>
                  <a:cs typeface="Arial" panose="020B0604020202020204" pitchFamily="34" charset="0"/>
                </a:rPr>
                <a:t>How often do you</a:t>
              </a:r>
              <a:br>
                <a:rPr lang="en-GB" sz="1600" i="1" dirty="0">
                  <a:solidFill>
                    <a:schemeClr val="tx1"/>
                  </a:solidFill>
                  <a:latin typeface="Arial" panose="020B0604020202020204" pitchFamily="34" charset="0"/>
                  <a:cs typeface="Arial" panose="020B0604020202020204" pitchFamily="34" charset="0"/>
                </a:rPr>
              </a:br>
              <a:r>
                <a:rPr lang="en-GB" sz="1600" i="1" dirty="0">
                  <a:solidFill>
                    <a:schemeClr val="tx1"/>
                  </a:solidFill>
                  <a:latin typeface="Arial" panose="020B0604020202020204" pitchFamily="34" charset="0"/>
                  <a:cs typeface="Arial" panose="020B0604020202020204" pitchFamily="34" charset="0"/>
                </a:rPr>
                <a:t>need change?</a:t>
              </a:r>
            </a:p>
          </p:txBody>
        </p:sp>
        <p:sp>
          <p:nvSpPr>
            <p:cNvPr id="85" name="Triangle 84">
              <a:extLst>
                <a:ext uri="{FF2B5EF4-FFF2-40B4-BE49-F238E27FC236}">
                  <a16:creationId xmlns:a16="http://schemas.microsoft.com/office/drawing/2014/main" id="{191C4114-2B5D-7D43-BA64-69F7E2D39588}"/>
                </a:ext>
              </a:extLst>
            </p:cNvPr>
            <p:cNvSpPr/>
            <p:nvPr/>
          </p:nvSpPr>
          <p:spPr>
            <a:xfrm rot="10800000">
              <a:off x="1651126" y="4327524"/>
              <a:ext cx="365760" cy="24803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grpSp>
      <p:sp>
        <p:nvSpPr>
          <p:cNvPr id="8" name="Rectangle 7">
            <a:extLst>
              <a:ext uri="{FF2B5EF4-FFF2-40B4-BE49-F238E27FC236}">
                <a16:creationId xmlns:a16="http://schemas.microsoft.com/office/drawing/2014/main" id="{448DEAF6-575D-3249-AE73-BA2B3C77085B}"/>
              </a:ext>
            </a:extLst>
          </p:cNvPr>
          <p:cNvSpPr/>
          <p:nvPr/>
        </p:nvSpPr>
        <p:spPr>
          <a:xfrm>
            <a:off x="804672" y="6767155"/>
            <a:ext cx="2075688" cy="230832"/>
          </a:xfrm>
          <a:prstGeom prst="rect">
            <a:avLst/>
          </a:prstGeom>
        </p:spPr>
        <p:txBody>
          <a:bodyPr wrap="square" lIns="0" tIns="0" rIns="0" bIns="0">
            <a:spAutoFit/>
          </a:bodyPr>
          <a:lstStyle/>
          <a:p>
            <a:pPr algn="ctr"/>
            <a:r>
              <a:rPr lang="en-GB" sz="1500" cap="all" spc="160" dirty="0">
                <a:latin typeface="Arial" panose="020B0604020202020204" pitchFamily="34" charset="0"/>
                <a:cs typeface="Arial" panose="020B0604020202020204" pitchFamily="34" charset="0"/>
              </a:rPr>
              <a:t>capacity</a:t>
            </a:r>
          </a:p>
        </p:txBody>
      </p:sp>
      <p:sp>
        <p:nvSpPr>
          <p:cNvPr id="86" name="Rectangle 85">
            <a:extLst>
              <a:ext uri="{FF2B5EF4-FFF2-40B4-BE49-F238E27FC236}">
                <a16:creationId xmlns:a16="http://schemas.microsoft.com/office/drawing/2014/main" id="{FB0435BE-5EF8-084F-B03D-EAD094173F47}"/>
              </a:ext>
            </a:extLst>
          </p:cNvPr>
          <p:cNvSpPr/>
          <p:nvPr/>
        </p:nvSpPr>
        <p:spPr>
          <a:xfrm>
            <a:off x="3243121" y="6767155"/>
            <a:ext cx="2075688" cy="230832"/>
          </a:xfrm>
          <a:prstGeom prst="rect">
            <a:avLst/>
          </a:prstGeom>
        </p:spPr>
        <p:txBody>
          <a:bodyPr wrap="square" lIns="0" tIns="0" rIns="0" bIns="0">
            <a:spAutoFit/>
          </a:bodyPr>
          <a:lstStyle/>
          <a:p>
            <a:pPr algn="ctr"/>
            <a:r>
              <a:rPr lang="en-GB" sz="1500" cap="all" spc="160" dirty="0">
                <a:latin typeface="Arial" panose="020B0604020202020204" pitchFamily="34" charset="0"/>
                <a:cs typeface="Arial" panose="020B0604020202020204" pitchFamily="34" charset="0"/>
              </a:rPr>
              <a:t>Number of units</a:t>
            </a:r>
          </a:p>
        </p:txBody>
      </p:sp>
      <p:sp>
        <p:nvSpPr>
          <p:cNvPr id="87" name="Rectangle 86">
            <a:extLst>
              <a:ext uri="{FF2B5EF4-FFF2-40B4-BE49-F238E27FC236}">
                <a16:creationId xmlns:a16="http://schemas.microsoft.com/office/drawing/2014/main" id="{8EC2CE0E-1142-E646-B3B1-CE5ECC7F91DB}"/>
              </a:ext>
            </a:extLst>
          </p:cNvPr>
          <p:cNvSpPr/>
          <p:nvPr/>
        </p:nvSpPr>
        <p:spPr>
          <a:xfrm>
            <a:off x="5779008" y="6767155"/>
            <a:ext cx="2075688" cy="230832"/>
          </a:xfrm>
          <a:prstGeom prst="rect">
            <a:avLst/>
          </a:prstGeom>
        </p:spPr>
        <p:txBody>
          <a:bodyPr wrap="square" lIns="0" tIns="0" rIns="0" bIns="0">
            <a:spAutoFit/>
          </a:bodyPr>
          <a:lstStyle/>
          <a:p>
            <a:pPr algn="ctr"/>
            <a:r>
              <a:rPr lang="en-GB" sz="1500" cap="all" spc="160" dirty="0">
                <a:latin typeface="Arial" panose="020B0604020202020204" pitchFamily="34" charset="0"/>
                <a:cs typeface="Arial" panose="020B0604020202020204" pitchFamily="34" charset="0"/>
              </a:rPr>
              <a:t>features</a:t>
            </a:r>
          </a:p>
        </p:txBody>
      </p:sp>
      <p:sp>
        <p:nvSpPr>
          <p:cNvPr id="88" name="Rectangle 87">
            <a:extLst>
              <a:ext uri="{FF2B5EF4-FFF2-40B4-BE49-F238E27FC236}">
                <a16:creationId xmlns:a16="http://schemas.microsoft.com/office/drawing/2014/main" id="{92F84735-5E11-1746-BD5C-629F4DD66A5C}"/>
              </a:ext>
            </a:extLst>
          </p:cNvPr>
          <p:cNvSpPr/>
          <p:nvPr/>
        </p:nvSpPr>
        <p:spPr>
          <a:xfrm>
            <a:off x="8263177" y="6767155"/>
            <a:ext cx="2075688" cy="230832"/>
          </a:xfrm>
          <a:prstGeom prst="rect">
            <a:avLst/>
          </a:prstGeom>
        </p:spPr>
        <p:txBody>
          <a:bodyPr wrap="square" lIns="0" tIns="0" rIns="0" bIns="0">
            <a:spAutoFit/>
          </a:bodyPr>
          <a:lstStyle/>
          <a:p>
            <a:pPr algn="ctr"/>
            <a:r>
              <a:rPr lang="en-GB" sz="1500" cap="all" spc="160" dirty="0">
                <a:latin typeface="Arial" panose="020B0604020202020204" pitchFamily="34" charset="0"/>
                <a:cs typeface="Arial" panose="020B0604020202020204" pitchFamily="34" charset="0"/>
              </a:rPr>
              <a:t>Direct credit</a:t>
            </a:r>
          </a:p>
        </p:txBody>
      </p:sp>
      <p:sp>
        <p:nvSpPr>
          <p:cNvPr id="89" name="Rectangle 88">
            <a:extLst>
              <a:ext uri="{FF2B5EF4-FFF2-40B4-BE49-F238E27FC236}">
                <a16:creationId xmlns:a16="http://schemas.microsoft.com/office/drawing/2014/main" id="{CBC2886A-5B2C-1041-B56E-8CC9A476A82F}"/>
              </a:ext>
            </a:extLst>
          </p:cNvPr>
          <p:cNvSpPr/>
          <p:nvPr/>
        </p:nvSpPr>
        <p:spPr>
          <a:xfrm>
            <a:off x="10750345" y="6767155"/>
            <a:ext cx="2075688" cy="230832"/>
          </a:xfrm>
          <a:prstGeom prst="rect">
            <a:avLst/>
          </a:prstGeom>
        </p:spPr>
        <p:txBody>
          <a:bodyPr wrap="square" lIns="0" tIns="0" rIns="0" bIns="0">
            <a:spAutoFit/>
          </a:bodyPr>
          <a:lstStyle/>
          <a:p>
            <a:pPr algn="ctr"/>
            <a:r>
              <a:rPr lang="en-GB" sz="1500" cap="all" spc="160" dirty="0">
                <a:latin typeface="Arial" panose="020B0604020202020204" pitchFamily="34" charset="0"/>
                <a:cs typeface="Arial" panose="020B0604020202020204" pitchFamily="34" charset="0"/>
              </a:rPr>
              <a:t>Change order</a:t>
            </a:r>
          </a:p>
        </p:txBody>
      </p:sp>
      <p:sp>
        <p:nvSpPr>
          <p:cNvPr id="90" name="Rectangle 89">
            <a:extLst>
              <a:ext uri="{FF2B5EF4-FFF2-40B4-BE49-F238E27FC236}">
                <a16:creationId xmlns:a16="http://schemas.microsoft.com/office/drawing/2014/main" id="{4A7457ED-C71F-FE44-82D4-3EA17A59E25A}"/>
              </a:ext>
            </a:extLst>
          </p:cNvPr>
          <p:cNvSpPr/>
          <p:nvPr/>
        </p:nvSpPr>
        <p:spPr>
          <a:xfrm>
            <a:off x="13237513" y="6785443"/>
            <a:ext cx="2075688" cy="415691"/>
          </a:xfrm>
          <a:prstGeom prst="rect">
            <a:avLst/>
          </a:prstGeom>
        </p:spPr>
        <p:txBody>
          <a:bodyPr wrap="square" lIns="0" tIns="0" rIns="0" bIns="0">
            <a:spAutoFit/>
          </a:bodyPr>
          <a:lstStyle/>
          <a:p>
            <a:pPr algn="ctr">
              <a:lnSpc>
                <a:spcPts val="1600"/>
              </a:lnSpc>
            </a:pPr>
            <a:r>
              <a:rPr lang="en-GB" sz="1500" cap="all" spc="160" dirty="0">
                <a:latin typeface="Arial" panose="020B0604020202020204" pitchFamily="34" charset="0"/>
                <a:cs typeface="Arial" panose="020B0604020202020204" pitchFamily="34" charset="0"/>
              </a:rPr>
              <a:t>Your tailored </a:t>
            </a:r>
            <a:br>
              <a:rPr lang="en-GB" sz="1500" cap="all" spc="160" dirty="0">
                <a:latin typeface="Arial" panose="020B0604020202020204" pitchFamily="34" charset="0"/>
                <a:cs typeface="Arial" panose="020B0604020202020204" pitchFamily="34" charset="0"/>
              </a:rPr>
            </a:br>
            <a:r>
              <a:rPr lang="en-GB" sz="1500" cap="all" spc="160" dirty="0">
                <a:latin typeface="Arial" panose="020B0604020202020204" pitchFamily="34" charset="0"/>
                <a:cs typeface="Arial" panose="020B0604020202020204" pitchFamily="34" charset="0"/>
              </a:rPr>
              <a:t>solution</a:t>
            </a:r>
          </a:p>
        </p:txBody>
      </p:sp>
      <p:sp>
        <p:nvSpPr>
          <p:cNvPr id="91" name="Rectangle 90">
            <a:extLst>
              <a:ext uri="{FF2B5EF4-FFF2-40B4-BE49-F238E27FC236}">
                <a16:creationId xmlns:a16="http://schemas.microsoft.com/office/drawing/2014/main" id="{5831ED6A-188A-A44D-A09A-F1CC9D0DACEA}"/>
              </a:ext>
            </a:extLst>
          </p:cNvPr>
          <p:cNvSpPr/>
          <p:nvPr/>
        </p:nvSpPr>
        <p:spPr>
          <a:xfrm>
            <a:off x="1426464" y="7848873"/>
            <a:ext cx="881838" cy="169277"/>
          </a:xfrm>
          <a:prstGeom prst="rect">
            <a:avLst/>
          </a:prstGeom>
        </p:spPr>
        <p:txBody>
          <a:bodyPr wrap="square" lIns="0" tIns="0" rIns="0" bIns="0">
            <a:spAutoFit/>
          </a:bodyPr>
          <a:lstStyle/>
          <a:p>
            <a:r>
              <a:rPr lang="en-GB" sz="1100" cap="all" spc="100" dirty="0">
                <a:latin typeface="Arial" panose="020B0604020202020204" pitchFamily="34" charset="0"/>
                <a:cs typeface="Arial" panose="020B0604020202020204" pitchFamily="34" charset="0"/>
              </a:rPr>
              <a:t>devices</a:t>
            </a:r>
          </a:p>
        </p:txBody>
      </p:sp>
      <p:sp>
        <p:nvSpPr>
          <p:cNvPr id="92" name="Rectangle 91">
            <a:extLst>
              <a:ext uri="{FF2B5EF4-FFF2-40B4-BE49-F238E27FC236}">
                <a16:creationId xmlns:a16="http://schemas.microsoft.com/office/drawing/2014/main" id="{0D24405F-6CDA-A642-A163-4EFBED94DFD1}"/>
              </a:ext>
            </a:extLst>
          </p:cNvPr>
          <p:cNvSpPr/>
          <p:nvPr/>
        </p:nvSpPr>
        <p:spPr>
          <a:xfrm>
            <a:off x="3048966" y="7848873"/>
            <a:ext cx="881838" cy="169277"/>
          </a:xfrm>
          <a:prstGeom prst="rect">
            <a:avLst/>
          </a:prstGeom>
        </p:spPr>
        <p:txBody>
          <a:bodyPr wrap="square" lIns="0" tIns="0" rIns="0" bIns="0">
            <a:spAutoFit/>
          </a:bodyPr>
          <a:lstStyle/>
          <a:p>
            <a:r>
              <a:rPr lang="en-GB" sz="1100" cap="all" spc="100" dirty="0">
                <a:latin typeface="Arial" panose="020B0604020202020204" pitchFamily="34" charset="0"/>
                <a:cs typeface="Arial" panose="020B0604020202020204" pitchFamily="34" charset="0"/>
              </a:rPr>
              <a:t>services</a:t>
            </a:r>
          </a:p>
        </p:txBody>
      </p:sp>
      <p:sp>
        <p:nvSpPr>
          <p:cNvPr id="9" name="Oval 8">
            <a:extLst>
              <a:ext uri="{FF2B5EF4-FFF2-40B4-BE49-F238E27FC236}">
                <a16:creationId xmlns:a16="http://schemas.microsoft.com/office/drawing/2014/main" id="{D4B3AF28-41F3-9642-B277-5916150A4A39}"/>
              </a:ext>
            </a:extLst>
          </p:cNvPr>
          <p:cNvSpPr/>
          <p:nvPr/>
        </p:nvSpPr>
        <p:spPr>
          <a:xfrm>
            <a:off x="2539488" y="7727795"/>
            <a:ext cx="404530" cy="40453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93" name="Oval 92">
            <a:extLst>
              <a:ext uri="{FF2B5EF4-FFF2-40B4-BE49-F238E27FC236}">
                <a16:creationId xmlns:a16="http://schemas.microsoft.com/office/drawing/2014/main" id="{55053284-ADFA-A847-8395-891FF37C0D12}"/>
              </a:ext>
            </a:extLst>
          </p:cNvPr>
          <p:cNvSpPr/>
          <p:nvPr/>
        </p:nvSpPr>
        <p:spPr>
          <a:xfrm>
            <a:off x="916985" y="7727795"/>
            <a:ext cx="404530" cy="404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94" name="Title 1">
            <a:extLst>
              <a:ext uri="{FF2B5EF4-FFF2-40B4-BE49-F238E27FC236}">
                <a16:creationId xmlns:a16="http://schemas.microsoft.com/office/drawing/2014/main" id="{C4A4C5C4-BC5E-984D-AEF2-8FC608414C90}"/>
              </a:ext>
            </a:extLst>
          </p:cNvPr>
          <p:cNvSpPr txBox="1">
            <a:spLocks/>
          </p:cNvSpPr>
          <p:nvPr/>
        </p:nvSpPr>
        <p:spPr>
          <a:xfrm>
            <a:off x="2949341" y="5296746"/>
            <a:ext cx="256375" cy="354460"/>
          </a:xfrm>
          <a:prstGeom prst="rect">
            <a:avLst/>
          </a:prstGeom>
        </p:spPr>
        <p:txBody>
          <a:bodyPr vert="horz" wrap="square" lIns="0" tIns="0" rIns="0" bIns="0" rtlCol="0" anchor="t">
            <a:noAutofit/>
          </a:bodyPr>
          <a:lstStyle>
            <a:lvl1pPr algn="l" defTabSz="1219170" rtl="0" eaLnBrk="1" latinLnBrk="0" hangingPunct="1">
              <a:lnSpc>
                <a:spcPts val="3600"/>
              </a:lnSpc>
              <a:spcBef>
                <a:spcPct val="0"/>
              </a:spcBef>
              <a:buNone/>
              <a:defRPr sz="3000" b="1" i="0" kern="1200" baseline="0">
                <a:solidFill>
                  <a:srgbClr val="404040"/>
                </a:solidFill>
                <a:latin typeface="Avenir Next" panose="020B0503020202020204" pitchFamily="34" charset="0"/>
                <a:ea typeface="+mj-ea"/>
                <a:cs typeface="+mj-cs"/>
              </a:defRPr>
            </a:lvl1pPr>
          </a:lstStyle>
          <a:p>
            <a:r>
              <a:rPr lang="en-GB" dirty="0">
                <a:solidFill>
                  <a:schemeClr val="bg1"/>
                </a:solidFill>
                <a:latin typeface="Arial" panose="020B0604020202020204" pitchFamily="34" charset="0"/>
                <a:cs typeface="Arial" panose="020B0604020202020204" pitchFamily="34" charset="0"/>
              </a:rPr>
              <a:t>+</a:t>
            </a:r>
          </a:p>
        </p:txBody>
      </p:sp>
      <p:sp>
        <p:nvSpPr>
          <p:cNvPr id="95" name="Title 1">
            <a:extLst>
              <a:ext uri="{FF2B5EF4-FFF2-40B4-BE49-F238E27FC236}">
                <a16:creationId xmlns:a16="http://schemas.microsoft.com/office/drawing/2014/main" id="{7308665C-327B-6044-B208-CEB646656B34}"/>
              </a:ext>
            </a:extLst>
          </p:cNvPr>
          <p:cNvSpPr txBox="1">
            <a:spLocks/>
          </p:cNvSpPr>
          <p:nvPr/>
        </p:nvSpPr>
        <p:spPr>
          <a:xfrm>
            <a:off x="5432043" y="5296746"/>
            <a:ext cx="256375" cy="354460"/>
          </a:xfrm>
          <a:prstGeom prst="rect">
            <a:avLst/>
          </a:prstGeom>
        </p:spPr>
        <p:txBody>
          <a:bodyPr vert="horz" wrap="square" lIns="0" tIns="0" rIns="0" bIns="0" rtlCol="0" anchor="t">
            <a:noAutofit/>
          </a:bodyPr>
          <a:lstStyle>
            <a:lvl1pPr algn="l" defTabSz="1219170" rtl="0" eaLnBrk="1" latinLnBrk="0" hangingPunct="1">
              <a:lnSpc>
                <a:spcPts val="3600"/>
              </a:lnSpc>
              <a:spcBef>
                <a:spcPct val="0"/>
              </a:spcBef>
              <a:buNone/>
              <a:defRPr sz="3000" b="1" i="0" kern="1200" baseline="0">
                <a:solidFill>
                  <a:srgbClr val="404040"/>
                </a:solidFill>
                <a:latin typeface="Avenir Next" panose="020B0503020202020204" pitchFamily="34" charset="0"/>
                <a:ea typeface="+mj-ea"/>
                <a:cs typeface="+mj-cs"/>
              </a:defRPr>
            </a:lvl1pPr>
          </a:lstStyle>
          <a:p>
            <a:r>
              <a:rPr lang="en-GB" dirty="0">
                <a:solidFill>
                  <a:schemeClr val="bg1"/>
                </a:solidFill>
                <a:latin typeface="Arial" panose="020B0604020202020204" pitchFamily="34" charset="0"/>
                <a:cs typeface="Arial" panose="020B0604020202020204" pitchFamily="34" charset="0"/>
              </a:rPr>
              <a:t>+</a:t>
            </a:r>
          </a:p>
        </p:txBody>
      </p:sp>
      <p:sp>
        <p:nvSpPr>
          <p:cNvPr id="96" name="Title 1">
            <a:extLst>
              <a:ext uri="{FF2B5EF4-FFF2-40B4-BE49-F238E27FC236}">
                <a16:creationId xmlns:a16="http://schemas.microsoft.com/office/drawing/2014/main" id="{92A14B0A-A420-9C44-8016-C36742EF34C2}"/>
              </a:ext>
            </a:extLst>
          </p:cNvPr>
          <p:cNvSpPr txBox="1">
            <a:spLocks/>
          </p:cNvSpPr>
          <p:nvPr/>
        </p:nvSpPr>
        <p:spPr>
          <a:xfrm>
            <a:off x="7920062" y="5296746"/>
            <a:ext cx="256375" cy="354460"/>
          </a:xfrm>
          <a:prstGeom prst="rect">
            <a:avLst/>
          </a:prstGeom>
        </p:spPr>
        <p:txBody>
          <a:bodyPr vert="horz" wrap="square" lIns="0" tIns="0" rIns="0" bIns="0" rtlCol="0" anchor="t">
            <a:noAutofit/>
          </a:bodyPr>
          <a:lstStyle>
            <a:lvl1pPr algn="l" defTabSz="1219170" rtl="0" eaLnBrk="1" latinLnBrk="0" hangingPunct="1">
              <a:lnSpc>
                <a:spcPts val="3600"/>
              </a:lnSpc>
              <a:spcBef>
                <a:spcPct val="0"/>
              </a:spcBef>
              <a:buNone/>
              <a:defRPr sz="3000" b="1" i="0" kern="1200" baseline="0">
                <a:solidFill>
                  <a:srgbClr val="404040"/>
                </a:solidFill>
                <a:latin typeface="Avenir Next" panose="020B0503020202020204" pitchFamily="34" charset="0"/>
                <a:ea typeface="+mj-ea"/>
                <a:cs typeface="+mj-cs"/>
              </a:defRPr>
            </a:lvl1pPr>
          </a:lstStyle>
          <a:p>
            <a:r>
              <a:rPr lang="en-GB" dirty="0">
                <a:solidFill>
                  <a:schemeClr val="bg1"/>
                </a:solidFill>
                <a:latin typeface="Arial" panose="020B0604020202020204" pitchFamily="34" charset="0"/>
                <a:cs typeface="Arial" panose="020B0604020202020204" pitchFamily="34" charset="0"/>
              </a:rPr>
              <a:t>+</a:t>
            </a:r>
          </a:p>
        </p:txBody>
      </p:sp>
      <p:sp>
        <p:nvSpPr>
          <p:cNvPr id="97" name="Title 1">
            <a:extLst>
              <a:ext uri="{FF2B5EF4-FFF2-40B4-BE49-F238E27FC236}">
                <a16:creationId xmlns:a16="http://schemas.microsoft.com/office/drawing/2014/main" id="{5DE513B4-9125-9F47-AA1C-537D7BEFD880}"/>
              </a:ext>
            </a:extLst>
          </p:cNvPr>
          <p:cNvSpPr txBox="1">
            <a:spLocks/>
          </p:cNvSpPr>
          <p:nvPr/>
        </p:nvSpPr>
        <p:spPr>
          <a:xfrm>
            <a:off x="10408081" y="5296746"/>
            <a:ext cx="256375" cy="354460"/>
          </a:xfrm>
          <a:prstGeom prst="rect">
            <a:avLst/>
          </a:prstGeom>
        </p:spPr>
        <p:txBody>
          <a:bodyPr vert="horz" wrap="square" lIns="0" tIns="0" rIns="0" bIns="0" rtlCol="0" anchor="t">
            <a:noAutofit/>
          </a:bodyPr>
          <a:lstStyle>
            <a:lvl1pPr algn="l" defTabSz="1219170" rtl="0" eaLnBrk="1" latinLnBrk="0" hangingPunct="1">
              <a:lnSpc>
                <a:spcPts val="3600"/>
              </a:lnSpc>
              <a:spcBef>
                <a:spcPct val="0"/>
              </a:spcBef>
              <a:buNone/>
              <a:defRPr sz="3000" b="1" i="0" kern="1200" baseline="0">
                <a:solidFill>
                  <a:srgbClr val="404040"/>
                </a:solidFill>
                <a:latin typeface="Avenir Next" panose="020B0503020202020204" pitchFamily="34" charset="0"/>
                <a:ea typeface="+mj-ea"/>
                <a:cs typeface="+mj-cs"/>
              </a:defRPr>
            </a:lvl1pPr>
          </a:lstStyle>
          <a:p>
            <a:r>
              <a:rPr lang="en-GB" dirty="0">
                <a:solidFill>
                  <a:schemeClr val="bg1"/>
                </a:solidFill>
                <a:latin typeface="Arial" panose="020B0604020202020204" pitchFamily="34" charset="0"/>
                <a:cs typeface="Arial" panose="020B0604020202020204" pitchFamily="34" charset="0"/>
              </a:rPr>
              <a:t>+</a:t>
            </a:r>
          </a:p>
        </p:txBody>
      </p:sp>
      <p:sp>
        <p:nvSpPr>
          <p:cNvPr id="98" name="Title 1">
            <a:extLst>
              <a:ext uri="{FF2B5EF4-FFF2-40B4-BE49-F238E27FC236}">
                <a16:creationId xmlns:a16="http://schemas.microsoft.com/office/drawing/2014/main" id="{92A623A9-548E-954C-AE38-481C1975FA5E}"/>
              </a:ext>
            </a:extLst>
          </p:cNvPr>
          <p:cNvSpPr txBox="1">
            <a:spLocks/>
          </p:cNvSpPr>
          <p:nvPr/>
        </p:nvSpPr>
        <p:spPr>
          <a:xfrm>
            <a:off x="12896100" y="5296746"/>
            <a:ext cx="256375" cy="354460"/>
          </a:xfrm>
          <a:prstGeom prst="rect">
            <a:avLst/>
          </a:prstGeom>
        </p:spPr>
        <p:txBody>
          <a:bodyPr vert="horz" wrap="square" lIns="0" tIns="0" rIns="0" bIns="0" rtlCol="0" anchor="t">
            <a:noAutofit/>
          </a:bodyPr>
          <a:lstStyle>
            <a:lvl1pPr algn="l" defTabSz="1219170" rtl="0" eaLnBrk="1" latinLnBrk="0" hangingPunct="1">
              <a:lnSpc>
                <a:spcPts val="3600"/>
              </a:lnSpc>
              <a:spcBef>
                <a:spcPct val="0"/>
              </a:spcBef>
              <a:buNone/>
              <a:defRPr sz="3000" b="1" i="0" kern="1200" baseline="0">
                <a:solidFill>
                  <a:srgbClr val="404040"/>
                </a:solidFill>
                <a:latin typeface="Avenir Next" panose="020B0503020202020204" pitchFamily="34" charset="0"/>
                <a:ea typeface="+mj-ea"/>
                <a:cs typeface="+mj-cs"/>
              </a:defRPr>
            </a:lvl1pPr>
          </a:lstStyle>
          <a:p>
            <a:r>
              <a:rPr lang="en-GB"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13559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D109C48-0013-464D-AC45-37B7F173C559}"/>
              </a:ext>
            </a:extLst>
          </p:cNvPr>
          <p:cNvSpPr>
            <a:spLocks noGrp="1"/>
          </p:cNvSpPr>
          <p:nvPr>
            <p:ph type="title"/>
          </p:nvPr>
        </p:nvSpPr>
        <p:spPr>
          <a:xfrm>
            <a:off x="841209" y="1600201"/>
            <a:ext cx="8870349" cy="2011100"/>
          </a:xfrm>
        </p:spPr>
        <p:txBody>
          <a:bodyPr/>
          <a:lstStyle/>
          <a:p>
            <a:pPr>
              <a:lnSpc>
                <a:spcPts val="6400"/>
              </a:lnSpc>
            </a:pPr>
            <a:r>
              <a:rPr lang="en-GB" sz="5400" dirty="0">
                <a:solidFill>
                  <a:schemeClr val="tx1"/>
                </a:solidFill>
              </a:rPr>
              <a:t>We help your business</a:t>
            </a:r>
            <a:br>
              <a:rPr lang="en-GB" sz="5400" dirty="0">
                <a:solidFill>
                  <a:schemeClr val="tx1"/>
                </a:solidFill>
              </a:rPr>
            </a:br>
            <a:r>
              <a:rPr lang="en-GB" sz="5400" dirty="0">
                <a:solidFill>
                  <a:schemeClr val="tx1"/>
                </a:solidFill>
              </a:rPr>
              <a:t>do great things.</a:t>
            </a:r>
          </a:p>
        </p:txBody>
      </p:sp>
      <p:sp>
        <p:nvSpPr>
          <p:cNvPr id="19" name="Text Placeholder 8">
            <a:extLst>
              <a:ext uri="{FF2B5EF4-FFF2-40B4-BE49-F238E27FC236}">
                <a16:creationId xmlns:a16="http://schemas.microsoft.com/office/drawing/2014/main" id="{9F479B81-EC62-8F40-BCC8-1FFB9CF86A5D}"/>
              </a:ext>
            </a:extLst>
          </p:cNvPr>
          <p:cNvSpPr>
            <a:spLocks noGrp="1"/>
          </p:cNvSpPr>
          <p:nvPr>
            <p:ph type="body" sz="quarter" idx="11"/>
          </p:nvPr>
        </p:nvSpPr>
        <p:spPr>
          <a:xfrm>
            <a:off x="840780" y="3611301"/>
            <a:ext cx="13350708" cy="1283151"/>
          </a:xfrm>
        </p:spPr>
        <p:txBody>
          <a:bodyPr anchor="t"/>
          <a:lstStyle/>
          <a:p>
            <a:pPr>
              <a:lnSpc>
                <a:spcPts val="4800"/>
              </a:lnSpc>
            </a:pPr>
            <a:r>
              <a:rPr lang="en-GB" sz="3200" dirty="0">
                <a:latin typeface="Arial"/>
                <a:cs typeface="Arial"/>
              </a:rPr>
              <a:t>Brink’s will never stop innovating and adapting to our customers' changing needs. No matter what type of business, we’ll be ready and able to meet your cash challenges today, tomorrow and into the future. </a:t>
            </a:r>
          </a:p>
        </p:txBody>
      </p:sp>
      <p:cxnSp>
        <p:nvCxnSpPr>
          <p:cNvPr id="3" name="Straight Connector 2">
            <a:extLst>
              <a:ext uri="{FF2B5EF4-FFF2-40B4-BE49-F238E27FC236}">
                <a16:creationId xmlns:a16="http://schemas.microsoft.com/office/drawing/2014/main" id="{D3A44A7A-6D4E-F14E-A0F2-C5F9157A315C}"/>
              </a:ext>
            </a:extLst>
          </p:cNvPr>
          <p:cNvCxnSpPr>
            <a:cxnSpLocks/>
          </p:cNvCxnSpPr>
          <p:nvPr/>
        </p:nvCxnSpPr>
        <p:spPr>
          <a:xfrm>
            <a:off x="840780" y="7069471"/>
            <a:ext cx="14478733" cy="39820"/>
          </a:xfrm>
          <a:prstGeom prst="line">
            <a:avLst/>
          </a:prstGeom>
          <a:ln w="57150">
            <a:gradFill flip="none" rotWithShape="1">
              <a:gsLst>
                <a:gs pos="44000">
                  <a:srgbClr val="7791A7"/>
                </a:gs>
                <a:gs pos="100000">
                  <a:schemeClr val="accent1">
                    <a:lumMod val="5000"/>
                    <a:lumOff val="95000"/>
                  </a:schemeClr>
                </a:gs>
                <a:gs pos="11000">
                  <a:srgbClr val="002A4F"/>
                </a:gs>
              </a:gsLst>
              <a:path path="circle">
                <a:fillToRect l="100000" t="100000"/>
              </a:path>
              <a:tileRect r="-100000" b="-100000"/>
            </a:gra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5F14CD2B-BEB7-B344-8160-EF7A0F255B87}"/>
              </a:ext>
            </a:extLst>
          </p:cNvPr>
          <p:cNvSpPr/>
          <p:nvPr/>
        </p:nvSpPr>
        <p:spPr>
          <a:xfrm>
            <a:off x="5352871" y="6313989"/>
            <a:ext cx="1507119" cy="15071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97A840A7-0821-AD4F-9457-49A1358EF41B}"/>
              </a:ext>
            </a:extLst>
          </p:cNvPr>
          <p:cNvSpPr/>
          <p:nvPr/>
        </p:nvSpPr>
        <p:spPr>
          <a:xfrm>
            <a:off x="8594551" y="6313989"/>
            <a:ext cx="1507119" cy="15071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0F0ADE5C-07E3-084F-850A-7B1D75780CF1}"/>
              </a:ext>
            </a:extLst>
          </p:cNvPr>
          <p:cNvSpPr/>
          <p:nvPr/>
        </p:nvSpPr>
        <p:spPr>
          <a:xfrm>
            <a:off x="11836231" y="6313990"/>
            <a:ext cx="1507119" cy="15071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48D26552-C5F9-5549-83E0-3B78A173C34E}"/>
              </a:ext>
            </a:extLst>
          </p:cNvPr>
          <p:cNvSpPr/>
          <p:nvPr/>
        </p:nvSpPr>
        <p:spPr>
          <a:xfrm>
            <a:off x="2111191" y="6313989"/>
            <a:ext cx="1507119" cy="15071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descr="A close up of a sign&#10;&#10;Description automatically generated">
            <a:extLst>
              <a:ext uri="{FF2B5EF4-FFF2-40B4-BE49-F238E27FC236}">
                <a16:creationId xmlns:a16="http://schemas.microsoft.com/office/drawing/2014/main" id="{C1575E9C-40E7-4E45-865F-495E3F333B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9959" y="6542756"/>
            <a:ext cx="1049583" cy="1049583"/>
          </a:xfrm>
          <a:prstGeom prst="rect">
            <a:avLst/>
          </a:prstGeom>
        </p:spPr>
      </p:pic>
      <p:pic>
        <p:nvPicPr>
          <p:cNvPr id="11" name="Picture 10" descr="A close up of a sign&#10;&#10;Description automatically generated">
            <a:extLst>
              <a:ext uri="{FF2B5EF4-FFF2-40B4-BE49-F238E27FC236}">
                <a16:creationId xmlns:a16="http://schemas.microsoft.com/office/drawing/2014/main" id="{BDA6B89F-2F2A-7D43-AD18-A242C79CC0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0102" y="6531219"/>
            <a:ext cx="1072656" cy="1072656"/>
          </a:xfrm>
          <a:prstGeom prst="rect">
            <a:avLst/>
          </a:prstGeom>
        </p:spPr>
      </p:pic>
      <p:pic>
        <p:nvPicPr>
          <p:cNvPr id="13" name="Picture 12" descr="A close up of a sign&#10;&#10;Description automatically generated">
            <a:extLst>
              <a:ext uri="{FF2B5EF4-FFF2-40B4-BE49-F238E27FC236}">
                <a16:creationId xmlns:a16="http://schemas.microsoft.com/office/drawing/2014/main" id="{7B6F8CAC-F4EA-CB46-BF38-30B4834817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0956" y="6609490"/>
            <a:ext cx="934309" cy="934309"/>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54F68F6-5847-E245-BCC6-5DE725F931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25980" y="6264719"/>
            <a:ext cx="1327620" cy="1327620"/>
          </a:xfrm>
          <a:prstGeom prst="rect">
            <a:avLst/>
          </a:prstGeom>
        </p:spPr>
      </p:pic>
      <p:sp>
        <p:nvSpPr>
          <p:cNvPr id="26" name="TextBox 25">
            <a:extLst>
              <a:ext uri="{FF2B5EF4-FFF2-40B4-BE49-F238E27FC236}">
                <a16:creationId xmlns:a16="http://schemas.microsoft.com/office/drawing/2014/main" id="{096E73B4-B7DD-E54F-A97B-E6DA0C3D11BA}"/>
              </a:ext>
            </a:extLst>
          </p:cNvPr>
          <p:cNvSpPr txBox="1"/>
          <p:nvPr/>
        </p:nvSpPr>
        <p:spPr>
          <a:xfrm>
            <a:off x="3618310" y="6728223"/>
            <a:ext cx="1734560"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Deposit Solutions</a:t>
            </a:r>
          </a:p>
        </p:txBody>
      </p:sp>
      <p:sp>
        <p:nvSpPr>
          <p:cNvPr id="27" name="TextBox 26">
            <a:extLst>
              <a:ext uri="{FF2B5EF4-FFF2-40B4-BE49-F238E27FC236}">
                <a16:creationId xmlns:a16="http://schemas.microsoft.com/office/drawing/2014/main" id="{50993D09-4C88-A64A-BE3D-E496DC7040B7}"/>
              </a:ext>
            </a:extLst>
          </p:cNvPr>
          <p:cNvSpPr txBox="1"/>
          <p:nvPr/>
        </p:nvSpPr>
        <p:spPr>
          <a:xfrm>
            <a:off x="6869322" y="7116400"/>
            <a:ext cx="1734560"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Enterprise Solutions</a:t>
            </a:r>
          </a:p>
        </p:txBody>
      </p:sp>
      <p:sp>
        <p:nvSpPr>
          <p:cNvPr id="28" name="TextBox 27">
            <a:extLst>
              <a:ext uri="{FF2B5EF4-FFF2-40B4-BE49-F238E27FC236}">
                <a16:creationId xmlns:a16="http://schemas.microsoft.com/office/drawing/2014/main" id="{3C2AF389-4731-B244-B4C7-B30716C24B13}"/>
              </a:ext>
            </a:extLst>
          </p:cNvPr>
          <p:cNvSpPr txBox="1"/>
          <p:nvPr/>
        </p:nvSpPr>
        <p:spPr>
          <a:xfrm>
            <a:off x="10101670" y="6756108"/>
            <a:ext cx="1734560"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ATM Solutions</a:t>
            </a:r>
          </a:p>
        </p:txBody>
      </p:sp>
      <p:sp>
        <p:nvSpPr>
          <p:cNvPr id="30" name="TextBox 29">
            <a:extLst>
              <a:ext uri="{FF2B5EF4-FFF2-40B4-BE49-F238E27FC236}">
                <a16:creationId xmlns:a16="http://schemas.microsoft.com/office/drawing/2014/main" id="{B859BEC1-62A7-B140-B8F3-354AF7CAB935}"/>
              </a:ext>
            </a:extLst>
          </p:cNvPr>
          <p:cNvSpPr txBox="1"/>
          <p:nvPr/>
        </p:nvSpPr>
        <p:spPr>
          <a:xfrm>
            <a:off x="13324208" y="7120555"/>
            <a:ext cx="1734560" cy="276999"/>
          </a:xfrm>
          <a:prstGeom prst="rect">
            <a:avLst/>
          </a:prstGeom>
          <a:noFill/>
        </p:spPr>
        <p:txBody>
          <a:bodyPr wrap="square" rtlCol="0">
            <a:spAutoFit/>
          </a:bodyPr>
          <a:lstStyle/>
          <a:p>
            <a:pPr algn="ctr"/>
            <a:r>
              <a:rPr lang="en-GB" sz="1200" b="1" dirty="0">
                <a:latin typeface="Arial" panose="020B0604020202020204" pitchFamily="34" charset="0"/>
                <a:cs typeface="Arial" panose="020B0604020202020204" pitchFamily="34" charset="0"/>
              </a:rPr>
              <a:t>Digital Solutions</a:t>
            </a:r>
          </a:p>
        </p:txBody>
      </p:sp>
      <p:sp>
        <p:nvSpPr>
          <p:cNvPr id="5" name="Text Placeholder 4">
            <a:extLst>
              <a:ext uri="{FF2B5EF4-FFF2-40B4-BE49-F238E27FC236}">
                <a16:creationId xmlns:a16="http://schemas.microsoft.com/office/drawing/2014/main" id="{E7B390B1-3AA1-DE4E-993A-71B118AB3CB9}"/>
              </a:ext>
            </a:extLst>
          </p:cNvPr>
          <p:cNvSpPr>
            <a:spLocks noGrp="1"/>
          </p:cNvSpPr>
          <p:nvPr>
            <p:ph type="body" sz="quarter" idx="10"/>
          </p:nvPr>
        </p:nvSpPr>
        <p:spPr/>
        <p:txBody>
          <a:bodyPr/>
          <a:lstStyle/>
          <a:p>
            <a:r>
              <a:rPr lang="en-GB" dirty="0"/>
              <a:t>Brink’s</a:t>
            </a:r>
          </a:p>
        </p:txBody>
      </p:sp>
    </p:spTree>
    <p:extLst>
      <p:ext uri="{BB962C8B-B14F-4D97-AF65-F5344CB8AC3E}">
        <p14:creationId xmlns:p14="http://schemas.microsoft.com/office/powerpoint/2010/main" val="3402399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D109C48-0013-464D-AC45-37B7F173C559}"/>
              </a:ext>
            </a:extLst>
          </p:cNvPr>
          <p:cNvSpPr>
            <a:spLocks noGrp="1"/>
          </p:cNvSpPr>
          <p:nvPr>
            <p:ph type="title"/>
          </p:nvPr>
        </p:nvSpPr>
        <p:spPr>
          <a:xfrm>
            <a:off x="841210" y="1805411"/>
            <a:ext cx="8024998" cy="1805889"/>
          </a:xfrm>
        </p:spPr>
        <p:txBody>
          <a:bodyPr/>
          <a:lstStyle/>
          <a:p>
            <a:pPr>
              <a:lnSpc>
                <a:spcPts val="6400"/>
              </a:lnSpc>
            </a:pPr>
            <a:r>
              <a:rPr lang="en-US" sz="5400" dirty="0">
                <a:solidFill>
                  <a:schemeClr val="tx1"/>
                </a:solidFill>
              </a:rPr>
              <a:t>Next steps headline.</a:t>
            </a:r>
          </a:p>
        </p:txBody>
      </p:sp>
      <p:sp>
        <p:nvSpPr>
          <p:cNvPr id="18" name="Text Placeholder 2">
            <a:extLst>
              <a:ext uri="{FF2B5EF4-FFF2-40B4-BE49-F238E27FC236}">
                <a16:creationId xmlns:a16="http://schemas.microsoft.com/office/drawing/2014/main" id="{8A287A75-362F-3E4C-9524-6FFAB5416EB2}"/>
              </a:ext>
            </a:extLst>
          </p:cNvPr>
          <p:cNvSpPr>
            <a:spLocks noGrp="1"/>
          </p:cNvSpPr>
          <p:nvPr>
            <p:ph type="body" sz="quarter" idx="10"/>
          </p:nvPr>
        </p:nvSpPr>
        <p:spPr>
          <a:xfrm>
            <a:off x="827776" y="751043"/>
            <a:ext cx="4171443" cy="245133"/>
          </a:xfrm>
        </p:spPr>
        <p:txBody>
          <a:bodyPr/>
          <a:lstStyle/>
          <a:p>
            <a:r>
              <a:rPr lang="en-US" dirty="0">
                <a:solidFill>
                  <a:schemeClr val="tx1"/>
                </a:solidFill>
              </a:rPr>
              <a:t>Next steps</a:t>
            </a:r>
          </a:p>
        </p:txBody>
      </p:sp>
      <p:graphicFrame>
        <p:nvGraphicFramePr>
          <p:cNvPr id="9" name="Table 8">
            <a:extLst>
              <a:ext uri="{FF2B5EF4-FFF2-40B4-BE49-F238E27FC236}">
                <a16:creationId xmlns:a16="http://schemas.microsoft.com/office/drawing/2014/main" id="{6751ACBC-464D-2C49-8545-C8F3CD7BEC9E}"/>
              </a:ext>
            </a:extLst>
          </p:cNvPr>
          <p:cNvGraphicFramePr>
            <a:graphicFrameLocks noGrp="1"/>
          </p:cNvGraphicFramePr>
          <p:nvPr>
            <p:extLst>
              <p:ext uri="{D42A27DB-BD31-4B8C-83A1-F6EECF244321}">
                <p14:modId xmlns:p14="http://schemas.microsoft.com/office/powerpoint/2010/main" val="3570510897"/>
              </p:ext>
            </p:extLst>
          </p:nvPr>
        </p:nvGraphicFramePr>
        <p:xfrm>
          <a:off x="924501" y="4111535"/>
          <a:ext cx="7103080" cy="3451581"/>
        </p:xfrm>
        <a:graphic>
          <a:graphicData uri="http://schemas.openxmlformats.org/drawingml/2006/table">
            <a:tbl>
              <a:tblPr firstRow="1" bandRow="1">
                <a:tableStyleId>{5C22544A-7EE6-4342-B048-85BDC9FD1C3A}</a:tableStyleId>
              </a:tblPr>
              <a:tblGrid>
                <a:gridCol w="904299">
                  <a:extLst>
                    <a:ext uri="{9D8B030D-6E8A-4147-A177-3AD203B41FA5}">
                      <a16:colId xmlns:a16="http://schemas.microsoft.com/office/drawing/2014/main" val="3249804046"/>
                    </a:ext>
                  </a:extLst>
                </a:gridCol>
                <a:gridCol w="6198781">
                  <a:extLst>
                    <a:ext uri="{9D8B030D-6E8A-4147-A177-3AD203B41FA5}">
                      <a16:colId xmlns:a16="http://schemas.microsoft.com/office/drawing/2014/main" val="793910844"/>
                    </a:ext>
                  </a:extLst>
                </a:gridCol>
              </a:tblGrid>
              <a:tr h="1210060">
                <a:tc>
                  <a:txBody>
                    <a:bodyPr/>
                    <a:lstStyle/>
                    <a:p>
                      <a:pPr>
                        <a:lnSpc>
                          <a:spcPts val="4800"/>
                        </a:lnSpc>
                        <a:spcAft>
                          <a:spcPts val="0"/>
                        </a:spcAft>
                      </a:pPr>
                      <a:r>
                        <a:rPr lang="en-US" sz="5400" b="1" i="0" dirty="0">
                          <a:solidFill>
                            <a:schemeClr val="tx1"/>
                          </a:solidFill>
                          <a:latin typeface="Arial" panose="020B0604020202020204" pitchFamily="34" charset="0"/>
                          <a:cs typeface="Arial" panose="020B0604020202020204" pitchFamily="34" charset="0"/>
                        </a:rPr>
                        <a:t>1</a:t>
                      </a:r>
                    </a:p>
                  </a:txBody>
                  <a:tcPr marL="0" marR="0" marT="2286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nSpc>
                          <a:spcPts val="2400"/>
                        </a:lnSpc>
                        <a:spcAft>
                          <a:spcPts val="600"/>
                        </a:spcAft>
                      </a:pPr>
                      <a:r>
                        <a:rPr lang="en-US" sz="1800" b="1" i="0" dirty="0">
                          <a:solidFill>
                            <a:schemeClr val="tx1"/>
                          </a:solidFill>
                          <a:latin typeface="Arial" panose="020B0604020202020204" pitchFamily="34" charset="0"/>
                          <a:cs typeface="Arial" panose="020B0604020202020204" pitchFamily="34" charset="0"/>
                        </a:rPr>
                        <a:t>Milestone name or date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one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two</a:t>
                      </a:r>
                    </a:p>
                  </a:txBody>
                  <a:tcPr marL="0" marR="0" marT="13716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481395216"/>
                  </a:ext>
                </a:extLst>
              </a:tr>
              <a:tr h="1228061">
                <a:tc>
                  <a:txBody>
                    <a:bodyPr/>
                    <a:lstStyle/>
                    <a:p>
                      <a:pPr>
                        <a:lnSpc>
                          <a:spcPts val="4800"/>
                        </a:lnSpc>
                        <a:spcAft>
                          <a:spcPts val="0"/>
                        </a:spcAft>
                      </a:pPr>
                      <a:r>
                        <a:rPr lang="en-US" sz="5400" b="1" i="0" dirty="0">
                          <a:solidFill>
                            <a:schemeClr val="tx1"/>
                          </a:solidFill>
                          <a:latin typeface="Arial" panose="020B0604020202020204" pitchFamily="34" charset="0"/>
                          <a:cs typeface="Arial" panose="020B0604020202020204" pitchFamily="34" charset="0"/>
                        </a:rPr>
                        <a:t>2</a:t>
                      </a:r>
                    </a:p>
                  </a:txBody>
                  <a:tcPr marL="0" marR="0" marT="2286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nSpc>
                          <a:spcPts val="2400"/>
                        </a:lnSpc>
                        <a:spcAft>
                          <a:spcPts val="600"/>
                        </a:spcAft>
                      </a:pPr>
                      <a:r>
                        <a:rPr lang="en-US" sz="1800" b="1" i="0" dirty="0">
                          <a:solidFill>
                            <a:schemeClr val="tx1"/>
                          </a:solidFill>
                          <a:latin typeface="Arial" panose="020B0604020202020204" pitchFamily="34" charset="0"/>
                          <a:cs typeface="Arial" panose="020B0604020202020204" pitchFamily="34" charset="0"/>
                        </a:rPr>
                        <a:t>Milestone name or date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one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two</a:t>
                      </a:r>
                    </a:p>
                  </a:txBody>
                  <a:tcPr marL="0" marR="0" marT="13716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9136531"/>
                  </a:ext>
                </a:extLst>
              </a:tr>
              <a:tr h="919716">
                <a:tc>
                  <a:txBody>
                    <a:bodyPr/>
                    <a:lstStyle/>
                    <a:p>
                      <a:pPr>
                        <a:lnSpc>
                          <a:spcPts val="4800"/>
                        </a:lnSpc>
                        <a:spcAft>
                          <a:spcPts val="0"/>
                        </a:spcAft>
                      </a:pPr>
                      <a:r>
                        <a:rPr lang="en-US" sz="5400" b="1" i="0" dirty="0">
                          <a:solidFill>
                            <a:schemeClr val="tx1"/>
                          </a:solidFill>
                          <a:latin typeface="Arial" panose="020B0604020202020204" pitchFamily="34" charset="0"/>
                          <a:cs typeface="Arial" panose="020B0604020202020204" pitchFamily="34" charset="0"/>
                        </a:rPr>
                        <a:t>3</a:t>
                      </a:r>
                    </a:p>
                  </a:txBody>
                  <a:tcPr marL="0" marR="0" marT="2286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ts val="2400"/>
                        </a:lnSpc>
                        <a:spcAft>
                          <a:spcPts val="600"/>
                        </a:spcAft>
                      </a:pPr>
                      <a:r>
                        <a:rPr lang="en-US" sz="1800" b="1" i="0" dirty="0">
                          <a:solidFill>
                            <a:schemeClr val="tx1"/>
                          </a:solidFill>
                          <a:latin typeface="Arial" panose="020B0604020202020204" pitchFamily="34" charset="0"/>
                          <a:cs typeface="Arial" panose="020B0604020202020204" pitchFamily="34" charset="0"/>
                        </a:rPr>
                        <a:t>Milestone name or date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one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two</a:t>
                      </a:r>
                    </a:p>
                  </a:txBody>
                  <a:tcPr marL="0" marR="0" marT="13716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14536933"/>
                  </a:ext>
                </a:extLst>
              </a:tr>
            </a:tbl>
          </a:graphicData>
        </a:graphic>
      </p:graphicFrame>
      <p:graphicFrame>
        <p:nvGraphicFramePr>
          <p:cNvPr id="10" name="Table 9">
            <a:extLst>
              <a:ext uri="{FF2B5EF4-FFF2-40B4-BE49-F238E27FC236}">
                <a16:creationId xmlns:a16="http://schemas.microsoft.com/office/drawing/2014/main" id="{CF2AD7BF-44CE-AB41-B954-FDC66C87A182}"/>
              </a:ext>
            </a:extLst>
          </p:cNvPr>
          <p:cNvGraphicFramePr>
            <a:graphicFrameLocks noGrp="1"/>
          </p:cNvGraphicFramePr>
          <p:nvPr>
            <p:extLst>
              <p:ext uri="{D42A27DB-BD31-4B8C-83A1-F6EECF244321}">
                <p14:modId xmlns:p14="http://schemas.microsoft.com/office/powerpoint/2010/main" val="3712673700"/>
              </p:ext>
            </p:extLst>
          </p:nvPr>
        </p:nvGraphicFramePr>
        <p:xfrm>
          <a:off x="8231952" y="4111535"/>
          <a:ext cx="7103080" cy="3451581"/>
        </p:xfrm>
        <a:graphic>
          <a:graphicData uri="http://schemas.openxmlformats.org/drawingml/2006/table">
            <a:tbl>
              <a:tblPr firstRow="1" bandRow="1">
                <a:tableStyleId>{5C22544A-7EE6-4342-B048-85BDC9FD1C3A}</a:tableStyleId>
              </a:tblPr>
              <a:tblGrid>
                <a:gridCol w="904299">
                  <a:extLst>
                    <a:ext uri="{9D8B030D-6E8A-4147-A177-3AD203B41FA5}">
                      <a16:colId xmlns:a16="http://schemas.microsoft.com/office/drawing/2014/main" val="3249804046"/>
                    </a:ext>
                  </a:extLst>
                </a:gridCol>
                <a:gridCol w="6198781">
                  <a:extLst>
                    <a:ext uri="{9D8B030D-6E8A-4147-A177-3AD203B41FA5}">
                      <a16:colId xmlns:a16="http://schemas.microsoft.com/office/drawing/2014/main" val="793910844"/>
                    </a:ext>
                  </a:extLst>
                </a:gridCol>
              </a:tblGrid>
              <a:tr h="1210060">
                <a:tc>
                  <a:txBody>
                    <a:bodyPr/>
                    <a:lstStyle/>
                    <a:p>
                      <a:pPr>
                        <a:lnSpc>
                          <a:spcPts val="4800"/>
                        </a:lnSpc>
                        <a:spcAft>
                          <a:spcPts val="0"/>
                        </a:spcAft>
                      </a:pPr>
                      <a:r>
                        <a:rPr lang="en-US" sz="5400" b="1" i="0" dirty="0">
                          <a:solidFill>
                            <a:schemeClr val="tx1"/>
                          </a:solidFill>
                          <a:latin typeface="Arial" panose="020B0604020202020204" pitchFamily="34" charset="0"/>
                          <a:cs typeface="Arial" panose="020B0604020202020204" pitchFamily="34" charset="0"/>
                        </a:rPr>
                        <a:t>4</a:t>
                      </a:r>
                    </a:p>
                  </a:txBody>
                  <a:tcPr marL="0" marR="0" marT="2286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nSpc>
                          <a:spcPts val="2400"/>
                        </a:lnSpc>
                        <a:spcAft>
                          <a:spcPts val="600"/>
                        </a:spcAft>
                      </a:pPr>
                      <a:r>
                        <a:rPr lang="en-US" sz="1800" b="1" i="0" dirty="0">
                          <a:solidFill>
                            <a:schemeClr val="tx1"/>
                          </a:solidFill>
                          <a:latin typeface="Arial" panose="020B0604020202020204" pitchFamily="34" charset="0"/>
                          <a:cs typeface="Arial" panose="020B0604020202020204" pitchFamily="34" charset="0"/>
                        </a:rPr>
                        <a:t>Milestone name or date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one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two</a:t>
                      </a:r>
                    </a:p>
                  </a:txBody>
                  <a:tcPr marL="0" marR="0" marT="13716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481395216"/>
                  </a:ext>
                </a:extLst>
              </a:tr>
              <a:tr h="1228061">
                <a:tc>
                  <a:txBody>
                    <a:bodyPr/>
                    <a:lstStyle/>
                    <a:p>
                      <a:pPr>
                        <a:lnSpc>
                          <a:spcPts val="4800"/>
                        </a:lnSpc>
                        <a:spcAft>
                          <a:spcPts val="0"/>
                        </a:spcAft>
                      </a:pPr>
                      <a:r>
                        <a:rPr lang="en-US" sz="5400" b="1" i="0" dirty="0">
                          <a:solidFill>
                            <a:schemeClr val="tx1"/>
                          </a:solidFill>
                          <a:latin typeface="Arial" panose="020B0604020202020204" pitchFamily="34" charset="0"/>
                          <a:cs typeface="Arial" panose="020B0604020202020204" pitchFamily="34" charset="0"/>
                        </a:rPr>
                        <a:t>5</a:t>
                      </a:r>
                    </a:p>
                  </a:txBody>
                  <a:tcPr marL="0" marR="0" marT="2286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tc>
                  <a:txBody>
                    <a:bodyPr/>
                    <a:lstStyle/>
                    <a:p>
                      <a:pPr>
                        <a:lnSpc>
                          <a:spcPts val="2400"/>
                        </a:lnSpc>
                        <a:spcAft>
                          <a:spcPts val="600"/>
                        </a:spcAft>
                      </a:pPr>
                      <a:r>
                        <a:rPr lang="en-US" sz="1800" b="1" i="0" dirty="0">
                          <a:solidFill>
                            <a:schemeClr val="tx1"/>
                          </a:solidFill>
                          <a:latin typeface="Arial" panose="020B0604020202020204" pitchFamily="34" charset="0"/>
                          <a:cs typeface="Arial" panose="020B0604020202020204" pitchFamily="34" charset="0"/>
                        </a:rPr>
                        <a:t>Milestone name or date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one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two</a:t>
                      </a:r>
                    </a:p>
                  </a:txBody>
                  <a:tcPr marL="0" marR="0" marT="13716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99136531"/>
                  </a:ext>
                </a:extLst>
              </a:tr>
              <a:tr h="919716">
                <a:tc>
                  <a:txBody>
                    <a:bodyPr/>
                    <a:lstStyle/>
                    <a:p>
                      <a:pPr>
                        <a:lnSpc>
                          <a:spcPts val="4800"/>
                        </a:lnSpc>
                        <a:spcAft>
                          <a:spcPts val="0"/>
                        </a:spcAft>
                      </a:pPr>
                      <a:r>
                        <a:rPr lang="en-US" sz="5400" b="1" i="0" dirty="0">
                          <a:solidFill>
                            <a:schemeClr val="tx1"/>
                          </a:solidFill>
                          <a:latin typeface="Arial" panose="020B0604020202020204" pitchFamily="34" charset="0"/>
                          <a:cs typeface="Arial" panose="020B0604020202020204" pitchFamily="34" charset="0"/>
                        </a:rPr>
                        <a:t>6</a:t>
                      </a:r>
                    </a:p>
                  </a:txBody>
                  <a:tcPr marL="0" marR="0" marT="22860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nSpc>
                          <a:spcPts val="2400"/>
                        </a:lnSpc>
                        <a:spcAft>
                          <a:spcPts val="600"/>
                        </a:spcAft>
                      </a:pPr>
                      <a:r>
                        <a:rPr lang="en-US" sz="1800" b="1" i="0" dirty="0">
                          <a:solidFill>
                            <a:schemeClr val="tx1"/>
                          </a:solidFill>
                          <a:latin typeface="Arial" panose="020B0604020202020204" pitchFamily="34" charset="0"/>
                          <a:cs typeface="Arial" panose="020B0604020202020204" pitchFamily="34" charset="0"/>
                        </a:rPr>
                        <a:t>Milestone name or date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one</a:t>
                      </a:r>
                    </a:p>
                    <a:p>
                      <a:pPr>
                        <a:lnSpc>
                          <a:spcPts val="1600"/>
                        </a:lnSpc>
                        <a:spcAft>
                          <a:spcPts val="700"/>
                        </a:spcAft>
                      </a:pPr>
                      <a:r>
                        <a:rPr lang="en-US" sz="1400" b="0" i="0" dirty="0">
                          <a:solidFill>
                            <a:schemeClr val="tx1"/>
                          </a:solidFill>
                          <a:latin typeface="Arial" panose="020B0604020202020204" pitchFamily="34" charset="0"/>
                          <a:cs typeface="Arial" panose="020B0604020202020204" pitchFamily="34" charset="0"/>
                        </a:rPr>
                        <a:t>Milestone detail two</a:t>
                      </a:r>
                    </a:p>
                  </a:txBody>
                  <a:tcPr marL="0" marR="0" marT="13716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14536933"/>
                  </a:ext>
                </a:extLst>
              </a:tr>
            </a:tbl>
          </a:graphicData>
        </a:graphic>
      </p:graphicFrame>
    </p:spTree>
    <p:extLst>
      <p:ext uri="{BB962C8B-B14F-4D97-AF65-F5344CB8AC3E}">
        <p14:creationId xmlns:p14="http://schemas.microsoft.com/office/powerpoint/2010/main" val="4149509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2E2008-124B-844B-ABBE-C94BCAF63652}"/>
              </a:ext>
            </a:extLst>
          </p:cNvPr>
          <p:cNvSpPr txBox="1">
            <a:spLocks/>
          </p:cNvSpPr>
          <p:nvPr/>
        </p:nvSpPr>
        <p:spPr>
          <a:xfrm>
            <a:off x="841210" y="1805411"/>
            <a:ext cx="8024998" cy="1805889"/>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ts val="6400"/>
              </a:lnSpc>
            </a:pPr>
            <a:r>
              <a:rPr lang="en-US" sz="54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896862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ACB42E3-E72A-1542-8AA9-FD92DCAD4F9B}"/>
              </a:ext>
            </a:extLst>
          </p:cNvPr>
          <p:cNvSpPr>
            <a:spLocks noGrp="1"/>
          </p:cNvSpPr>
          <p:nvPr>
            <p:ph type="body" sz="quarter" idx="10"/>
          </p:nvPr>
        </p:nvSpPr>
        <p:spPr/>
        <p:txBody>
          <a:bodyPr/>
          <a:lstStyle/>
          <a:p>
            <a:r>
              <a:rPr lang="en-US" dirty="0"/>
              <a:t>APPENDIX</a:t>
            </a:r>
          </a:p>
        </p:txBody>
      </p:sp>
    </p:spTree>
    <p:extLst>
      <p:ext uri="{BB962C8B-B14F-4D97-AF65-F5344CB8AC3E}">
        <p14:creationId xmlns:p14="http://schemas.microsoft.com/office/powerpoint/2010/main" val="2231651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6F335-4134-8C43-B1E7-D9A8C97809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4" y="-696"/>
            <a:ext cx="16257238" cy="9144696"/>
          </a:xfrm>
          <a:prstGeom prst="rect">
            <a:avLst/>
          </a:prstGeom>
        </p:spPr>
      </p:pic>
      <p:sp>
        <p:nvSpPr>
          <p:cNvPr id="4" name="Title 1">
            <a:extLst>
              <a:ext uri="{FF2B5EF4-FFF2-40B4-BE49-F238E27FC236}">
                <a16:creationId xmlns:a16="http://schemas.microsoft.com/office/drawing/2014/main" id="{30DE06C1-E8E6-EF43-9DBA-747D76A3C641}"/>
              </a:ext>
            </a:extLst>
          </p:cNvPr>
          <p:cNvSpPr txBox="1">
            <a:spLocks/>
          </p:cNvSpPr>
          <p:nvPr/>
        </p:nvSpPr>
        <p:spPr>
          <a:xfrm>
            <a:off x="830252" y="5797134"/>
            <a:ext cx="12020733" cy="1529640"/>
          </a:xfrm>
          <a:prstGeom prst="rect">
            <a:avLst/>
          </a:prstGeom>
        </p:spPr>
        <p:txBody>
          <a:bodyPr anchor="b"/>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nSpc>
                <a:spcPts val="6400"/>
              </a:lnSpc>
            </a:pPr>
            <a:r>
              <a:rPr lang="en-US" sz="4400" i="1" dirty="0">
                <a:solidFill>
                  <a:schemeClr val="bg1"/>
                </a:solidFill>
                <a:latin typeface="Arial" panose="020B0604020202020204" pitchFamily="34" charset="0"/>
                <a:cs typeface="Arial" panose="020B0604020202020204" pitchFamily="34" charset="0"/>
              </a:rPr>
              <a:t>“Our employees tell us they feel so much safer with Brink’s Complete.”</a:t>
            </a:r>
          </a:p>
        </p:txBody>
      </p:sp>
      <p:sp>
        <p:nvSpPr>
          <p:cNvPr id="5" name="Text Placeholder 8">
            <a:extLst>
              <a:ext uri="{FF2B5EF4-FFF2-40B4-BE49-F238E27FC236}">
                <a16:creationId xmlns:a16="http://schemas.microsoft.com/office/drawing/2014/main" id="{7CF71B7C-8341-8545-944C-0D8A659EF77B}"/>
              </a:ext>
            </a:extLst>
          </p:cNvPr>
          <p:cNvSpPr txBox="1">
            <a:spLocks/>
          </p:cNvSpPr>
          <p:nvPr/>
        </p:nvSpPr>
        <p:spPr>
          <a:xfrm>
            <a:off x="834521" y="7549608"/>
            <a:ext cx="8965087" cy="39100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nSpc>
                <a:spcPts val="2400"/>
              </a:lnSpc>
              <a:spcBef>
                <a:spcPts val="0"/>
              </a:spcBef>
              <a:buNone/>
            </a:pPr>
            <a:r>
              <a:rPr lang="en-US" sz="2000" dirty="0">
                <a:solidFill>
                  <a:schemeClr val="bg1"/>
                </a:solidFill>
                <a:latin typeface="Montserrat" pitchFamily="2" charset="77"/>
              </a:rPr>
              <a:t>VP OF OPERATIONS   </a:t>
            </a:r>
            <a:r>
              <a:rPr lang="en-US" sz="2000" b="1" dirty="0">
                <a:solidFill>
                  <a:schemeClr val="bg1"/>
                </a:solidFill>
                <a:latin typeface="Montserrat" pitchFamily="2" charset="77"/>
              </a:rPr>
              <a:t>[CUSTOMER COMPANY]</a:t>
            </a:r>
          </a:p>
        </p:txBody>
      </p:sp>
    </p:spTree>
    <p:extLst>
      <p:ext uri="{BB962C8B-B14F-4D97-AF65-F5344CB8AC3E}">
        <p14:creationId xmlns:p14="http://schemas.microsoft.com/office/powerpoint/2010/main" val="2927029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rgbClr val="EAEAE9"/>
        </a:solidFill>
        <a:effectLst/>
      </p:bgPr>
    </p:bg>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256CFFB1-0894-4E42-9F59-6A792EDBBCFB}"/>
              </a:ext>
            </a:extLst>
          </p:cNvPr>
          <p:cNvGraphicFramePr>
            <a:graphicFrameLocks noGrp="1"/>
          </p:cNvGraphicFramePr>
          <p:nvPr>
            <p:extLst>
              <p:ext uri="{D42A27DB-BD31-4B8C-83A1-F6EECF244321}">
                <p14:modId xmlns:p14="http://schemas.microsoft.com/office/powerpoint/2010/main" val="1076017940"/>
              </p:ext>
            </p:extLst>
          </p:nvPr>
        </p:nvGraphicFramePr>
        <p:xfrm>
          <a:off x="816738" y="1595579"/>
          <a:ext cx="14619031" cy="5723702"/>
        </p:xfrm>
        <a:graphic>
          <a:graphicData uri="http://schemas.openxmlformats.org/drawingml/2006/table">
            <a:tbl>
              <a:tblPr firstRow="1" bandRow="1">
                <a:tableStyleId>{5C22544A-7EE6-4342-B048-85BDC9FD1C3A}</a:tableStyleId>
              </a:tblPr>
              <a:tblGrid>
                <a:gridCol w="4977196">
                  <a:extLst>
                    <a:ext uri="{9D8B030D-6E8A-4147-A177-3AD203B41FA5}">
                      <a16:colId xmlns:a16="http://schemas.microsoft.com/office/drawing/2014/main" val="2393692389"/>
                    </a:ext>
                  </a:extLst>
                </a:gridCol>
                <a:gridCol w="2440746">
                  <a:extLst>
                    <a:ext uri="{9D8B030D-6E8A-4147-A177-3AD203B41FA5}">
                      <a16:colId xmlns:a16="http://schemas.microsoft.com/office/drawing/2014/main" val="4014539991"/>
                    </a:ext>
                  </a:extLst>
                </a:gridCol>
                <a:gridCol w="2428240">
                  <a:extLst>
                    <a:ext uri="{9D8B030D-6E8A-4147-A177-3AD203B41FA5}">
                      <a16:colId xmlns:a16="http://schemas.microsoft.com/office/drawing/2014/main" val="2095671363"/>
                    </a:ext>
                  </a:extLst>
                </a:gridCol>
                <a:gridCol w="2443480">
                  <a:extLst>
                    <a:ext uri="{9D8B030D-6E8A-4147-A177-3AD203B41FA5}">
                      <a16:colId xmlns:a16="http://schemas.microsoft.com/office/drawing/2014/main" val="1910802926"/>
                    </a:ext>
                  </a:extLst>
                </a:gridCol>
                <a:gridCol w="2329369">
                  <a:extLst>
                    <a:ext uri="{9D8B030D-6E8A-4147-A177-3AD203B41FA5}">
                      <a16:colId xmlns:a16="http://schemas.microsoft.com/office/drawing/2014/main" val="722183898"/>
                    </a:ext>
                  </a:extLst>
                </a:gridCol>
              </a:tblGrid>
              <a:tr h="634541">
                <a:tc>
                  <a:txBody>
                    <a:bodyPr/>
                    <a:lstStyle/>
                    <a:p>
                      <a:r>
                        <a:rPr lang="en-US" sz="1200" b="0" i="0" cap="all" spc="50" baseline="0" dirty="0">
                          <a:solidFill>
                            <a:schemeClr val="tx1"/>
                          </a:solidFill>
                          <a:latin typeface="Arial" panose="020B0604020202020204" pitchFamily="34" charset="0"/>
                          <a:cs typeface="Arial" panose="020B0604020202020204" pitchFamily="34" charset="0"/>
                        </a:rPr>
                        <a:t>Features</a:t>
                      </a:r>
                    </a:p>
                  </a:txBody>
                  <a:tcPr marL="109728"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b="1" i="0" dirty="0">
                          <a:solidFill>
                            <a:schemeClr val="tx1"/>
                          </a:solidFill>
                          <a:latin typeface="Arial" panose="020B0604020202020204" pitchFamily="34" charset="0"/>
                          <a:cs typeface="Arial" panose="020B0604020202020204" pitchFamily="34" charset="0"/>
                        </a:rPr>
                        <a:t>Placeholder</a:t>
                      </a:r>
                      <a:br>
                        <a:rPr lang="en-US" sz="1600" b="1" i="0" dirty="0">
                          <a:solidFill>
                            <a:schemeClr val="tx1"/>
                          </a:solidFill>
                          <a:latin typeface="Arial" panose="020B0604020202020204" pitchFamily="34" charset="0"/>
                          <a:cs typeface="Arial" panose="020B0604020202020204" pitchFamily="34" charset="0"/>
                        </a:rPr>
                      </a:br>
                      <a:r>
                        <a:rPr lang="en-US" sz="1600" b="1" i="0" dirty="0">
                          <a:solidFill>
                            <a:schemeClr val="tx1"/>
                          </a:solidFill>
                          <a:latin typeface="Arial" panose="020B0604020202020204" pitchFamily="34" charset="0"/>
                          <a:cs typeface="Arial" panose="020B0604020202020204" pitchFamily="34" charset="0"/>
                        </a:rPr>
                        <a:t>Solution</a:t>
                      </a:r>
                    </a:p>
                  </a:txBody>
                  <a:tcPr marL="0"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b="1" i="0" dirty="0">
                          <a:solidFill>
                            <a:schemeClr val="tx1"/>
                          </a:solidFill>
                          <a:latin typeface="Arial" panose="020B0604020202020204" pitchFamily="34" charset="0"/>
                          <a:cs typeface="Arial" panose="020B0604020202020204" pitchFamily="34" charset="0"/>
                        </a:rPr>
                        <a:t>Placeholder</a:t>
                      </a:r>
                      <a:br>
                        <a:rPr lang="en-US" sz="1600" b="1" i="0" dirty="0">
                          <a:solidFill>
                            <a:schemeClr val="tx1"/>
                          </a:solidFill>
                          <a:latin typeface="Arial" panose="020B0604020202020204" pitchFamily="34" charset="0"/>
                          <a:cs typeface="Arial" panose="020B0604020202020204" pitchFamily="34" charset="0"/>
                        </a:rPr>
                      </a:br>
                      <a:r>
                        <a:rPr lang="en-US" sz="1600" b="1" i="0" dirty="0">
                          <a:solidFill>
                            <a:schemeClr val="tx1"/>
                          </a:solidFill>
                          <a:latin typeface="Arial" panose="020B0604020202020204" pitchFamily="34" charset="0"/>
                          <a:cs typeface="Arial" panose="020B0604020202020204" pitchFamily="34" charset="0"/>
                        </a:rPr>
                        <a:t>Solution</a:t>
                      </a:r>
                    </a:p>
                  </a:txBody>
                  <a:tcPr marL="0"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b="1" i="0" dirty="0">
                          <a:solidFill>
                            <a:schemeClr val="tx1"/>
                          </a:solidFill>
                          <a:latin typeface="Arial" panose="020B0604020202020204" pitchFamily="34" charset="0"/>
                          <a:cs typeface="Arial" panose="020B0604020202020204" pitchFamily="34" charset="0"/>
                        </a:rPr>
                        <a:t>Placeholder</a:t>
                      </a:r>
                      <a:br>
                        <a:rPr lang="en-US" sz="1600" b="1" i="0" dirty="0">
                          <a:solidFill>
                            <a:schemeClr val="tx1"/>
                          </a:solidFill>
                          <a:latin typeface="Arial" panose="020B0604020202020204" pitchFamily="34" charset="0"/>
                          <a:cs typeface="Arial" panose="020B0604020202020204" pitchFamily="34" charset="0"/>
                        </a:rPr>
                      </a:br>
                      <a:r>
                        <a:rPr lang="en-US" sz="1600" b="1" i="0" dirty="0">
                          <a:solidFill>
                            <a:schemeClr val="tx1"/>
                          </a:solidFill>
                          <a:latin typeface="Arial" panose="020B0604020202020204" pitchFamily="34" charset="0"/>
                          <a:cs typeface="Arial" panose="020B0604020202020204" pitchFamily="34" charset="0"/>
                        </a:rPr>
                        <a:t>Solution</a:t>
                      </a:r>
                    </a:p>
                  </a:txBody>
                  <a:tcPr marL="0"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b="1" i="0" dirty="0">
                          <a:solidFill>
                            <a:schemeClr val="tx1"/>
                          </a:solidFill>
                          <a:latin typeface="Arial" panose="020B0604020202020204" pitchFamily="34" charset="0"/>
                          <a:cs typeface="Arial" panose="020B0604020202020204" pitchFamily="34" charset="0"/>
                        </a:rPr>
                        <a:t>Placeholder</a:t>
                      </a:r>
                      <a:br>
                        <a:rPr lang="en-US" sz="1600" b="1" i="0" dirty="0">
                          <a:solidFill>
                            <a:schemeClr val="tx1"/>
                          </a:solidFill>
                          <a:latin typeface="Arial" panose="020B0604020202020204" pitchFamily="34" charset="0"/>
                          <a:cs typeface="Arial" panose="020B0604020202020204" pitchFamily="34" charset="0"/>
                        </a:rPr>
                      </a:br>
                      <a:r>
                        <a:rPr lang="en-US" sz="1600" b="1" i="0" dirty="0">
                          <a:solidFill>
                            <a:schemeClr val="tx1"/>
                          </a:solidFill>
                          <a:latin typeface="Arial" panose="020B0604020202020204" pitchFamily="34" charset="0"/>
                          <a:cs typeface="Arial" panose="020B0604020202020204" pitchFamily="34" charset="0"/>
                        </a:rPr>
                        <a:t>Solution</a:t>
                      </a:r>
                    </a:p>
                  </a:txBody>
                  <a:tcPr marL="0"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20834567"/>
                  </a:ext>
                </a:extLst>
              </a:tr>
              <a:tr h="1026827">
                <a:tc>
                  <a:txBody>
                    <a:bodyPr/>
                    <a:lstStyle/>
                    <a:p>
                      <a:pPr>
                        <a:lnSpc>
                          <a:spcPts val="2000"/>
                        </a:lnSpc>
                        <a:spcAft>
                          <a:spcPts val="700"/>
                        </a:spcAft>
                      </a:pPr>
                      <a:r>
                        <a:rPr lang="en-US" sz="1600" b="1" i="0" dirty="0">
                          <a:solidFill>
                            <a:schemeClr val="tx1"/>
                          </a:solidFill>
                          <a:latin typeface="Arial" panose="020B0604020202020204" pitchFamily="34" charset="0"/>
                          <a:cs typeface="Arial" panose="020B0604020202020204" pitchFamily="34" charset="0"/>
                        </a:rPr>
                        <a:t>Placeholder</a:t>
                      </a:r>
                    </a:p>
                    <a:p>
                      <a:pPr>
                        <a:lnSpc>
                          <a:spcPts val="1600"/>
                        </a:lnSpc>
                      </a:pPr>
                      <a:r>
                        <a:rPr lang="en-US" sz="1400" b="0" i="0" dirty="0">
                          <a:solidFill>
                            <a:schemeClr val="tx1"/>
                          </a:solidFill>
                          <a:latin typeface="Arial" panose="020B0604020202020204" pitchFamily="34" charset="0"/>
                          <a:cs typeface="Arial" panose="020B0604020202020204" pitchFamily="34" charset="0"/>
                        </a:rPr>
                        <a:t>Text to be added later</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48912612"/>
                  </a:ext>
                </a:extLst>
              </a:tr>
              <a:tr h="1011836">
                <a:tc>
                  <a:txBody>
                    <a:bodyPr/>
                    <a:lstStyle/>
                    <a:p>
                      <a:pPr>
                        <a:lnSpc>
                          <a:spcPts val="2000"/>
                        </a:lnSpc>
                        <a:spcAft>
                          <a:spcPts val="700"/>
                        </a:spcAft>
                      </a:pPr>
                      <a:r>
                        <a:rPr lang="en-US" sz="1600" b="1" i="0" dirty="0">
                          <a:solidFill>
                            <a:schemeClr val="tx1"/>
                          </a:solidFill>
                          <a:latin typeface="Arial" panose="020B0604020202020204" pitchFamily="34" charset="0"/>
                          <a:cs typeface="Arial" panose="020B0604020202020204" pitchFamily="34" charset="0"/>
                        </a:rPr>
                        <a:t>Placeholder</a:t>
                      </a:r>
                    </a:p>
                    <a:p>
                      <a:pPr>
                        <a:lnSpc>
                          <a:spcPts val="1600"/>
                        </a:lnSpc>
                      </a:pPr>
                      <a:r>
                        <a:rPr lang="en-US" sz="1400" b="0" i="0" dirty="0">
                          <a:solidFill>
                            <a:schemeClr val="tx1"/>
                          </a:solidFill>
                          <a:latin typeface="Arial" panose="020B0604020202020204" pitchFamily="34" charset="0"/>
                          <a:cs typeface="Arial" panose="020B0604020202020204" pitchFamily="34" charset="0"/>
                        </a:rPr>
                        <a:t>Text to be added later</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71896012"/>
                  </a:ext>
                </a:extLst>
              </a:tr>
              <a:tr h="1026826">
                <a:tc>
                  <a:txBody>
                    <a:bodyPr/>
                    <a:lstStyle/>
                    <a:p>
                      <a:pPr>
                        <a:lnSpc>
                          <a:spcPts val="2000"/>
                        </a:lnSpc>
                        <a:spcAft>
                          <a:spcPts val="700"/>
                        </a:spcAft>
                      </a:pPr>
                      <a:r>
                        <a:rPr lang="en-US" sz="1600" b="1" i="0" dirty="0">
                          <a:solidFill>
                            <a:schemeClr val="tx1"/>
                          </a:solidFill>
                          <a:latin typeface="Arial" panose="020B0604020202020204" pitchFamily="34" charset="0"/>
                          <a:cs typeface="Arial" panose="020B0604020202020204" pitchFamily="34" charset="0"/>
                        </a:rPr>
                        <a:t>Placeholder</a:t>
                      </a:r>
                    </a:p>
                    <a:p>
                      <a:pPr>
                        <a:lnSpc>
                          <a:spcPts val="1600"/>
                        </a:lnSpc>
                      </a:pPr>
                      <a:r>
                        <a:rPr lang="en-US" sz="1400" b="0" i="0" dirty="0">
                          <a:solidFill>
                            <a:schemeClr val="tx1"/>
                          </a:solidFill>
                          <a:latin typeface="Arial" panose="020B0604020202020204" pitchFamily="34" charset="0"/>
                          <a:cs typeface="Arial" panose="020B0604020202020204" pitchFamily="34" charset="0"/>
                        </a:rPr>
                        <a:t>Text to be added later</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86852115"/>
                  </a:ext>
                </a:extLst>
              </a:tr>
              <a:tr h="1011836">
                <a:tc>
                  <a:txBody>
                    <a:bodyPr/>
                    <a:lstStyle/>
                    <a:p>
                      <a:pPr>
                        <a:lnSpc>
                          <a:spcPts val="2000"/>
                        </a:lnSpc>
                        <a:spcAft>
                          <a:spcPts val="700"/>
                        </a:spcAft>
                      </a:pPr>
                      <a:r>
                        <a:rPr lang="en-US" sz="1600" b="1" i="0" dirty="0">
                          <a:solidFill>
                            <a:schemeClr val="tx1"/>
                          </a:solidFill>
                          <a:latin typeface="Arial" panose="020B0604020202020204" pitchFamily="34" charset="0"/>
                          <a:cs typeface="Arial" panose="020B0604020202020204" pitchFamily="34" charset="0"/>
                        </a:rPr>
                        <a:t>Placeholder</a:t>
                      </a:r>
                    </a:p>
                    <a:p>
                      <a:pPr>
                        <a:lnSpc>
                          <a:spcPts val="1600"/>
                        </a:lnSpc>
                      </a:pPr>
                      <a:r>
                        <a:rPr lang="en-US" sz="1400" b="0" i="0" dirty="0">
                          <a:solidFill>
                            <a:schemeClr val="tx1"/>
                          </a:solidFill>
                          <a:latin typeface="Arial" panose="020B0604020202020204" pitchFamily="34" charset="0"/>
                          <a:cs typeface="Arial" panose="020B0604020202020204" pitchFamily="34" charset="0"/>
                        </a:rPr>
                        <a:t>Text to be added later</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64438401"/>
                  </a:ext>
                </a:extLst>
              </a:tr>
              <a:tr h="1011836">
                <a:tc>
                  <a:txBody>
                    <a:bodyPr/>
                    <a:lstStyle/>
                    <a:p>
                      <a:pPr>
                        <a:lnSpc>
                          <a:spcPts val="2000"/>
                        </a:lnSpc>
                        <a:spcAft>
                          <a:spcPts val="700"/>
                        </a:spcAft>
                      </a:pPr>
                      <a:r>
                        <a:rPr lang="en-US" sz="1600" b="1" i="0" dirty="0">
                          <a:solidFill>
                            <a:schemeClr val="tx1"/>
                          </a:solidFill>
                          <a:latin typeface="Arial" panose="020B0604020202020204" pitchFamily="34" charset="0"/>
                          <a:cs typeface="Arial" panose="020B0604020202020204" pitchFamily="34" charset="0"/>
                        </a:rPr>
                        <a:t>Placeholder</a:t>
                      </a:r>
                    </a:p>
                    <a:p>
                      <a:pPr>
                        <a:lnSpc>
                          <a:spcPts val="1600"/>
                        </a:lnSpc>
                      </a:pPr>
                      <a:r>
                        <a:rPr lang="en-US" sz="1400" b="0" i="0" dirty="0">
                          <a:solidFill>
                            <a:schemeClr val="tx1"/>
                          </a:solidFill>
                          <a:latin typeface="Arial" panose="020B0604020202020204" pitchFamily="34" charset="0"/>
                          <a:cs typeface="Arial" panose="020B0604020202020204" pitchFamily="34" charset="0"/>
                        </a:rPr>
                        <a:t>Text to be added later</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1" baseline="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520115306"/>
                  </a:ext>
                </a:extLst>
              </a:tr>
            </a:tbl>
          </a:graphicData>
        </a:graphic>
      </p:graphicFrame>
      <p:sp>
        <p:nvSpPr>
          <p:cNvPr id="3" name="Text Placeholder 2">
            <a:extLst>
              <a:ext uri="{FF2B5EF4-FFF2-40B4-BE49-F238E27FC236}">
                <a16:creationId xmlns:a16="http://schemas.microsoft.com/office/drawing/2014/main" id="{29983F6F-A815-6A4C-B565-FFF3F3611C6C}"/>
              </a:ext>
            </a:extLst>
          </p:cNvPr>
          <p:cNvSpPr>
            <a:spLocks noGrp="1"/>
          </p:cNvSpPr>
          <p:nvPr>
            <p:ph type="body" sz="quarter" idx="10"/>
          </p:nvPr>
        </p:nvSpPr>
        <p:spPr>
          <a:xfrm>
            <a:off x="827776" y="751043"/>
            <a:ext cx="6569870" cy="245133"/>
          </a:xfrm>
        </p:spPr>
        <p:txBody>
          <a:bodyPr/>
          <a:lstStyle/>
          <a:p>
            <a:r>
              <a:rPr lang="en-US" dirty="0"/>
              <a:t>[comparison placeholder]</a:t>
            </a:r>
          </a:p>
        </p:txBody>
      </p:sp>
      <p:pic>
        <p:nvPicPr>
          <p:cNvPr id="4" name="Picture 3">
            <a:extLst>
              <a:ext uri="{FF2B5EF4-FFF2-40B4-BE49-F238E27FC236}">
                <a16:creationId xmlns:a16="http://schemas.microsoft.com/office/drawing/2014/main" id="{8F5706BB-E4E4-624E-97C1-3BBB08A9318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63718" y="2473376"/>
            <a:ext cx="539646" cy="539647"/>
          </a:xfrm>
          <a:prstGeom prst="rect">
            <a:avLst/>
          </a:prstGeom>
        </p:spPr>
      </p:pic>
      <p:pic>
        <p:nvPicPr>
          <p:cNvPr id="22" name="Picture 21">
            <a:extLst>
              <a:ext uri="{FF2B5EF4-FFF2-40B4-BE49-F238E27FC236}">
                <a16:creationId xmlns:a16="http://schemas.microsoft.com/office/drawing/2014/main" id="{0345E565-7A5E-2F48-A1DC-320F52BA16E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63718" y="3492708"/>
            <a:ext cx="539646" cy="539647"/>
          </a:xfrm>
          <a:prstGeom prst="rect">
            <a:avLst/>
          </a:prstGeom>
        </p:spPr>
      </p:pic>
      <p:pic>
        <p:nvPicPr>
          <p:cNvPr id="24" name="Picture 23">
            <a:extLst>
              <a:ext uri="{FF2B5EF4-FFF2-40B4-BE49-F238E27FC236}">
                <a16:creationId xmlns:a16="http://schemas.microsoft.com/office/drawing/2014/main" id="{49C11AD2-7E7B-2248-AF5F-C3079A9C0E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63718" y="4504544"/>
            <a:ext cx="539646" cy="539647"/>
          </a:xfrm>
          <a:prstGeom prst="rect">
            <a:avLst/>
          </a:prstGeom>
        </p:spPr>
      </p:pic>
      <p:pic>
        <p:nvPicPr>
          <p:cNvPr id="25" name="Picture 24">
            <a:extLst>
              <a:ext uri="{FF2B5EF4-FFF2-40B4-BE49-F238E27FC236}">
                <a16:creationId xmlns:a16="http://schemas.microsoft.com/office/drawing/2014/main" id="{ECAA1899-B46D-354A-9D0C-4767C2AAE37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63718" y="5508885"/>
            <a:ext cx="539646" cy="539647"/>
          </a:xfrm>
          <a:prstGeom prst="rect">
            <a:avLst/>
          </a:prstGeom>
        </p:spPr>
      </p:pic>
      <p:pic>
        <p:nvPicPr>
          <p:cNvPr id="26" name="Picture 25">
            <a:extLst>
              <a:ext uri="{FF2B5EF4-FFF2-40B4-BE49-F238E27FC236}">
                <a16:creationId xmlns:a16="http://schemas.microsoft.com/office/drawing/2014/main" id="{7F60E4EE-198A-F14B-AAE9-84154E00AB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63718" y="6520721"/>
            <a:ext cx="539646" cy="539647"/>
          </a:xfrm>
          <a:prstGeom prst="rect">
            <a:avLst/>
          </a:prstGeom>
        </p:spPr>
      </p:pic>
      <p:pic>
        <p:nvPicPr>
          <p:cNvPr id="27" name="Picture 26">
            <a:extLst>
              <a:ext uri="{FF2B5EF4-FFF2-40B4-BE49-F238E27FC236}">
                <a16:creationId xmlns:a16="http://schemas.microsoft.com/office/drawing/2014/main" id="{08F786A8-3E7C-F54E-B05B-E4185D620F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99620" y="4504544"/>
            <a:ext cx="539646" cy="539647"/>
          </a:xfrm>
          <a:prstGeom prst="rect">
            <a:avLst/>
          </a:prstGeom>
        </p:spPr>
      </p:pic>
      <p:pic>
        <p:nvPicPr>
          <p:cNvPr id="28" name="Picture 27">
            <a:extLst>
              <a:ext uri="{FF2B5EF4-FFF2-40B4-BE49-F238E27FC236}">
                <a16:creationId xmlns:a16="http://schemas.microsoft.com/office/drawing/2014/main" id="{8F2FEC62-C795-F349-AB73-CF6614E5F93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99620" y="5508885"/>
            <a:ext cx="539646" cy="539647"/>
          </a:xfrm>
          <a:prstGeom prst="rect">
            <a:avLst/>
          </a:prstGeom>
        </p:spPr>
      </p:pic>
      <p:pic>
        <p:nvPicPr>
          <p:cNvPr id="29" name="Picture 28">
            <a:extLst>
              <a:ext uri="{FF2B5EF4-FFF2-40B4-BE49-F238E27FC236}">
                <a16:creationId xmlns:a16="http://schemas.microsoft.com/office/drawing/2014/main" id="{6DBFFB75-CA20-4E48-BB16-04C4520BCFA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99620" y="6520721"/>
            <a:ext cx="539646" cy="539647"/>
          </a:xfrm>
          <a:prstGeom prst="rect">
            <a:avLst/>
          </a:prstGeom>
        </p:spPr>
      </p:pic>
      <p:pic>
        <p:nvPicPr>
          <p:cNvPr id="30" name="Picture 29">
            <a:extLst>
              <a:ext uri="{FF2B5EF4-FFF2-40B4-BE49-F238E27FC236}">
                <a16:creationId xmlns:a16="http://schemas.microsoft.com/office/drawing/2014/main" id="{D248D612-0670-EE41-804D-E05F71D692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35521" y="6520721"/>
            <a:ext cx="539646" cy="539647"/>
          </a:xfrm>
          <a:prstGeom prst="rect">
            <a:avLst/>
          </a:prstGeom>
        </p:spPr>
      </p:pic>
      <p:pic>
        <p:nvPicPr>
          <p:cNvPr id="38" name="Picture 37">
            <a:extLst>
              <a:ext uri="{FF2B5EF4-FFF2-40B4-BE49-F238E27FC236}">
                <a16:creationId xmlns:a16="http://schemas.microsoft.com/office/drawing/2014/main" id="{0926CB56-97F6-0E45-99B8-3028A79A1F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43016" y="3492708"/>
            <a:ext cx="539646" cy="539647"/>
          </a:xfrm>
          <a:prstGeom prst="rect">
            <a:avLst/>
          </a:prstGeom>
        </p:spPr>
      </p:pic>
      <p:pic>
        <p:nvPicPr>
          <p:cNvPr id="39" name="Picture 38">
            <a:extLst>
              <a:ext uri="{FF2B5EF4-FFF2-40B4-BE49-F238E27FC236}">
                <a16:creationId xmlns:a16="http://schemas.microsoft.com/office/drawing/2014/main" id="{8EE600F0-7695-464B-91C9-05FD7DCA90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078918" y="2473376"/>
            <a:ext cx="539646" cy="539647"/>
          </a:xfrm>
          <a:prstGeom prst="rect">
            <a:avLst/>
          </a:prstGeom>
        </p:spPr>
      </p:pic>
      <p:pic>
        <p:nvPicPr>
          <p:cNvPr id="46" name="Picture 45">
            <a:extLst>
              <a:ext uri="{FF2B5EF4-FFF2-40B4-BE49-F238E27FC236}">
                <a16:creationId xmlns:a16="http://schemas.microsoft.com/office/drawing/2014/main" id="{B76685D4-B2D7-F44A-B6A2-ED7FF4E416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078918" y="4504544"/>
            <a:ext cx="539646" cy="539647"/>
          </a:xfrm>
          <a:prstGeom prst="rect">
            <a:avLst/>
          </a:prstGeom>
        </p:spPr>
      </p:pic>
      <p:pic>
        <p:nvPicPr>
          <p:cNvPr id="47" name="Picture 46">
            <a:extLst>
              <a:ext uri="{FF2B5EF4-FFF2-40B4-BE49-F238E27FC236}">
                <a16:creationId xmlns:a16="http://schemas.microsoft.com/office/drawing/2014/main" id="{918B55C7-533A-844B-829D-10FA23B6DA3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078918" y="5508885"/>
            <a:ext cx="539646" cy="539647"/>
          </a:xfrm>
          <a:prstGeom prst="rect">
            <a:avLst/>
          </a:prstGeom>
        </p:spPr>
      </p:pic>
      <p:pic>
        <p:nvPicPr>
          <p:cNvPr id="48" name="Picture 47">
            <a:extLst>
              <a:ext uri="{FF2B5EF4-FFF2-40B4-BE49-F238E27FC236}">
                <a16:creationId xmlns:a16="http://schemas.microsoft.com/office/drawing/2014/main" id="{63317DBE-0E70-5E48-8754-A40283D340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078918" y="6520721"/>
            <a:ext cx="539646" cy="539647"/>
          </a:xfrm>
          <a:prstGeom prst="rect">
            <a:avLst/>
          </a:prstGeom>
        </p:spPr>
      </p:pic>
    </p:spTree>
    <p:extLst>
      <p:ext uri="{BB962C8B-B14F-4D97-AF65-F5344CB8AC3E}">
        <p14:creationId xmlns:p14="http://schemas.microsoft.com/office/powerpoint/2010/main" val="3937248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solidFill>
          <a:srgbClr val="EAEAE9"/>
        </a:solidFill>
        <a:effectLst/>
      </p:bgPr>
    </p:bg>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8399D044-365E-924D-A9C6-FEA931050BC2}"/>
              </a:ext>
            </a:extLst>
          </p:cNvPr>
          <p:cNvGraphicFramePr>
            <a:graphicFrameLocks noGrp="1"/>
          </p:cNvGraphicFramePr>
          <p:nvPr>
            <p:extLst>
              <p:ext uri="{D42A27DB-BD31-4B8C-83A1-F6EECF244321}">
                <p14:modId xmlns:p14="http://schemas.microsoft.com/office/powerpoint/2010/main" val="2272359469"/>
              </p:ext>
            </p:extLst>
          </p:nvPr>
        </p:nvGraphicFramePr>
        <p:xfrm>
          <a:off x="917322" y="3008376"/>
          <a:ext cx="14426310" cy="4507992"/>
        </p:xfrm>
        <a:graphic>
          <a:graphicData uri="http://schemas.openxmlformats.org/drawingml/2006/table">
            <a:tbl>
              <a:tblPr firstRow="1" bandRow="1">
                <a:tableStyleId>{5C22544A-7EE6-4342-B048-85BDC9FD1C3A}</a:tableStyleId>
              </a:tblPr>
              <a:tblGrid>
                <a:gridCol w="3663822">
                  <a:extLst>
                    <a:ext uri="{9D8B030D-6E8A-4147-A177-3AD203B41FA5}">
                      <a16:colId xmlns:a16="http://schemas.microsoft.com/office/drawing/2014/main" val="2393692389"/>
                    </a:ext>
                  </a:extLst>
                </a:gridCol>
                <a:gridCol w="3657600">
                  <a:extLst>
                    <a:ext uri="{9D8B030D-6E8A-4147-A177-3AD203B41FA5}">
                      <a16:colId xmlns:a16="http://schemas.microsoft.com/office/drawing/2014/main" val="4014539991"/>
                    </a:ext>
                  </a:extLst>
                </a:gridCol>
                <a:gridCol w="3639312">
                  <a:extLst>
                    <a:ext uri="{9D8B030D-6E8A-4147-A177-3AD203B41FA5}">
                      <a16:colId xmlns:a16="http://schemas.microsoft.com/office/drawing/2014/main" val="2095671363"/>
                    </a:ext>
                  </a:extLst>
                </a:gridCol>
                <a:gridCol w="3465576">
                  <a:extLst>
                    <a:ext uri="{9D8B030D-6E8A-4147-A177-3AD203B41FA5}">
                      <a16:colId xmlns:a16="http://schemas.microsoft.com/office/drawing/2014/main" val="1910802926"/>
                    </a:ext>
                  </a:extLst>
                </a:gridCol>
              </a:tblGrid>
              <a:tr h="457200">
                <a:tc>
                  <a:txBody>
                    <a:bodyPr/>
                    <a:lstStyle/>
                    <a:p>
                      <a:endParaRPr lang="en-US" sz="1200" b="0" i="0" cap="all" spc="50" baseline="0" dirty="0">
                        <a:solidFill>
                          <a:schemeClr val="tx1"/>
                        </a:solidFill>
                        <a:latin typeface="Arial" panose="020B0604020202020204" pitchFamily="34" charset="0"/>
                        <a:cs typeface="Arial" panose="020B0604020202020204" pitchFamily="34" charset="0"/>
                      </a:endParaRPr>
                    </a:p>
                  </a:txBody>
                  <a:tcPr marL="109728"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b="1" i="0" dirty="0">
                          <a:solidFill>
                            <a:schemeClr val="tx1"/>
                          </a:solidFill>
                          <a:latin typeface="Arial" panose="020B0604020202020204" pitchFamily="34" charset="0"/>
                          <a:cs typeface="Arial" panose="020B0604020202020204" pitchFamily="34" charset="0"/>
                        </a:rPr>
                        <a:t>Brink’s Complete</a:t>
                      </a:r>
                    </a:p>
                  </a:txBody>
                  <a:tcPr marL="0"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b="1" i="0" dirty="0">
                          <a:solidFill>
                            <a:schemeClr val="tx1"/>
                          </a:solidFill>
                          <a:latin typeface="Arial" panose="020B0604020202020204" pitchFamily="34" charset="0"/>
                          <a:cs typeface="Arial" panose="020B0604020202020204" pitchFamily="34" charset="0"/>
                        </a:rPr>
                        <a:t>[Competitor A]</a:t>
                      </a:r>
                    </a:p>
                  </a:txBody>
                  <a:tcPr marL="0"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600" b="1" i="0" dirty="0">
                          <a:solidFill>
                            <a:schemeClr val="tx1"/>
                          </a:solidFill>
                          <a:latin typeface="Arial" panose="020B0604020202020204" pitchFamily="34" charset="0"/>
                          <a:cs typeface="Arial" panose="020B0604020202020204" pitchFamily="34" charset="0"/>
                        </a:rPr>
                        <a:t>[Competitor B]</a:t>
                      </a:r>
                    </a:p>
                  </a:txBody>
                  <a:tcPr marL="0" marT="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20834567"/>
                  </a:ext>
                </a:extLst>
              </a:tr>
              <a:tr h="804672">
                <a:tc>
                  <a:txBody>
                    <a:bodyPr/>
                    <a:lstStyle/>
                    <a:p>
                      <a:pPr>
                        <a:lnSpc>
                          <a:spcPts val="2000"/>
                        </a:lnSpc>
                        <a:spcAft>
                          <a:spcPts val="700"/>
                        </a:spcAft>
                      </a:pPr>
                      <a:r>
                        <a:rPr lang="en-US" sz="1600" b="1" i="0" dirty="0">
                          <a:solidFill>
                            <a:schemeClr val="tx1"/>
                          </a:solidFill>
                          <a:latin typeface="Arial" panose="020B0604020202020204" pitchFamily="34" charset="0"/>
                          <a:cs typeface="Arial" panose="020B0604020202020204" pitchFamily="34" charset="0"/>
                        </a:rPr>
                        <a:t>Placeholder</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248912612"/>
                  </a:ext>
                </a:extLst>
              </a:tr>
              <a:tr h="804672">
                <a:tc>
                  <a:txBody>
                    <a:bodyPr/>
                    <a:lstStyle/>
                    <a:p>
                      <a:pPr>
                        <a:lnSpc>
                          <a:spcPts val="2000"/>
                        </a:lnSpc>
                        <a:spcAft>
                          <a:spcPts val="700"/>
                        </a:spcAft>
                      </a:pPr>
                      <a:r>
                        <a:rPr lang="en-US" sz="1600" b="1" i="0" dirty="0">
                          <a:solidFill>
                            <a:schemeClr val="tx1"/>
                          </a:solidFill>
                          <a:latin typeface="Arial" panose="020B0604020202020204" pitchFamily="34" charset="0"/>
                          <a:cs typeface="Arial" panose="020B0604020202020204" pitchFamily="34" charset="0"/>
                        </a:rPr>
                        <a:t>Placeholder</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971896012"/>
                  </a:ext>
                </a:extLst>
              </a:tr>
              <a:tr h="822960">
                <a:tc>
                  <a:txBody>
                    <a:bodyPr/>
                    <a:lstStyle/>
                    <a:p>
                      <a:pPr>
                        <a:lnSpc>
                          <a:spcPts val="2000"/>
                        </a:lnSpc>
                        <a:spcAft>
                          <a:spcPts val="700"/>
                        </a:spcAft>
                      </a:pPr>
                      <a:r>
                        <a:rPr lang="en-US" sz="1600" b="1" i="0" dirty="0">
                          <a:solidFill>
                            <a:schemeClr val="tx1"/>
                          </a:solidFill>
                          <a:latin typeface="Arial" panose="020B0604020202020204" pitchFamily="34" charset="0"/>
                          <a:cs typeface="Arial" panose="020B0604020202020204" pitchFamily="34" charset="0"/>
                        </a:rPr>
                        <a:t>Placeholder</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86852115"/>
                  </a:ext>
                </a:extLst>
              </a:tr>
              <a:tr h="804672">
                <a:tc>
                  <a:txBody>
                    <a:bodyPr/>
                    <a:lstStyle/>
                    <a:p>
                      <a:pPr>
                        <a:lnSpc>
                          <a:spcPts val="2000"/>
                        </a:lnSpc>
                        <a:spcAft>
                          <a:spcPts val="700"/>
                        </a:spcAft>
                      </a:pPr>
                      <a:r>
                        <a:rPr lang="en-US" sz="1600" b="1" i="0" dirty="0">
                          <a:solidFill>
                            <a:schemeClr val="tx1"/>
                          </a:solidFill>
                          <a:latin typeface="Arial" panose="020B0604020202020204" pitchFamily="34" charset="0"/>
                          <a:cs typeface="Arial" panose="020B0604020202020204" pitchFamily="34" charset="0"/>
                        </a:rPr>
                        <a:t>Placeholder</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600" baseline="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64438401"/>
                  </a:ext>
                </a:extLst>
              </a:tr>
              <a:tr h="813816">
                <a:tc>
                  <a:txBody>
                    <a:bodyPr/>
                    <a:lstStyle/>
                    <a:p>
                      <a:pPr>
                        <a:lnSpc>
                          <a:spcPts val="2000"/>
                        </a:lnSpc>
                        <a:spcAft>
                          <a:spcPts val="700"/>
                        </a:spcAft>
                      </a:pPr>
                      <a:r>
                        <a:rPr lang="en-US" sz="1600" b="1" i="0" dirty="0">
                          <a:solidFill>
                            <a:schemeClr val="tx1"/>
                          </a:solidFill>
                          <a:latin typeface="Arial" panose="020B0604020202020204" pitchFamily="34" charset="0"/>
                          <a:cs typeface="Arial" panose="020B0604020202020204" pitchFamily="34" charset="0"/>
                        </a:rPr>
                        <a:t>Placeholder</a:t>
                      </a:r>
                    </a:p>
                  </a:txBody>
                  <a:tcPr marL="109728" marT="182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ts val="2000"/>
                        </a:lnSpc>
                      </a:pPr>
                      <a:r>
                        <a:rPr lang="en-US" sz="1600" baseline="0" dirty="0">
                          <a:solidFill>
                            <a:schemeClr val="tx1"/>
                          </a:solidFill>
                          <a:latin typeface="Arial" panose="020B0604020202020204" pitchFamily="34" charset="0"/>
                          <a:cs typeface="Arial" panose="020B0604020202020204" pitchFamily="34" charset="0"/>
                        </a:rPr>
                        <a:t>Placeholder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ts val="2000"/>
                        </a:lnSpc>
                      </a:pPr>
                      <a:r>
                        <a:rPr lang="en-US" sz="1600" baseline="0" dirty="0">
                          <a:solidFill>
                            <a:schemeClr val="tx1"/>
                          </a:solidFill>
                          <a:latin typeface="Arial" panose="020B0604020202020204" pitchFamily="34" charset="0"/>
                          <a:cs typeface="Arial" panose="020B0604020202020204" pitchFamily="34" charset="0"/>
                        </a:rPr>
                        <a:t>Placeholder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nSpc>
                          <a:spcPts val="2000"/>
                        </a:lnSpc>
                      </a:pPr>
                      <a:r>
                        <a:rPr lang="en-US" sz="1600" baseline="0" dirty="0">
                          <a:solidFill>
                            <a:schemeClr val="tx1"/>
                          </a:solidFill>
                          <a:latin typeface="Arial" panose="020B0604020202020204" pitchFamily="34" charset="0"/>
                          <a:cs typeface="Arial" panose="020B0604020202020204" pitchFamily="34" charset="0"/>
                        </a:rPr>
                        <a:t>Placeholder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520115306"/>
                  </a:ext>
                </a:extLst>
              </a:tr>
            </a:tbl>
          </a:graphicData>
        </a:graphic>
      </p:graphicFrame>
      <p:sp>
        <p:nvSpPr>
          <p:cNvPr id="3" name="Text Placeholder 2">
            <a:extLst>
              <a:ext uri="{FF2B5EF4-FFF2-40B4-BE49-F238E27FC236}">
                <a16:creationId xmlns:a16="http://schemas.microsoft.com/office/drawing/2014/main" id="{29983F6F-A815-6A4C-B565-FFF3F3611C6C}"/>
              </a:ext>
            </a:extLst>
          </p:cNvPr>
          <p:cNvSpPr>
            <a:spLocks noGrp="1"/>
          </p:cNvSpPr>
          <p:nvPr>
            <p:ph type="body" sz="quarter" idx="10"/>
          </p:nvPr>
        </p:nvSpPr>
        <p:spPr>
          <a:xfrm>
            <a:off x="827776" y="751043"/>
            <a:ext cx="6569870" cy="245133"/>
          </a:xfrm>
        </p:spPr>
        <p:txBody>
          <a:bodyPr/>
          <a:lstStyle/>
          <a:p>
            <a:r>
              <a:rPr lang="en-US" dirty="0"/>
              <a:t>[comparison matrix placeholder]</a:t>
            </a:r>
          </a:p>
        </p:txBody>
      </p:sp>
      <p:sp>
        <p:nvSpPr>
          <p:cNvPr id="69" name="Title 1">
            <a:extLst>
              <a:ext uri="{FF2B5EF4-FFF2-40B4-BE49-F238E27FC236}">
                <a16:creationId xmlns:a16="http://schemas.microsoft.com/office/drawing/2014/main" id="{8A22B60C-5AC8-594F-839B-CE636F0EF00C}"/>
              </a:ext>
            </a:extLst>
          </p:cNvPr>
          <p:cNvSpPr>
            <a:spLocks noGrp="1"/>
          </p:cNvSpPr>
          <p:nvPr>
            <p:ph type="title"/>
          </p:nvPr>
        </p:nvSpPr>
        <p:spPr>
          <a:xfrm>
            <a:off x="829635" y="1701240"/>
            <a:ext cx="7054408" cy="950520"/>
          </a:xfrm>
        </p:spPr>
        <p:txBody>
          <a:bodyPr/>
          <a:lstStyle/>
          <a:p>
            <a:r>
              <a:rPr lang="en-US" dirty="0">
                <a:solidFill>
                  <a:schemeClr val="tx1"/>
                </a:solidFill>
              </a:rPr>
              <a:t>[Placeholder Header]</a:t>
            </a:r>
          </a:p>
        </p:txBody>
      </p:sp>
      <p:pic>
        <p:nvPicPr>
          <p:cNvPr id="51" name="Picture 50">
            <a:extLst>
              <a:ext uri="{FF2B5EF4-FFF2-40B4-BE49-F238E27FC236}">
                <a16:creationId xmlns:a16="http://schemas.microsoft.com/office/drawing/2014/main" id="{EAE383C8-0A85-4B4B-B4F5-7D2F37E2EE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05537" y="3576320"/>
            <a:ext cx="519763" cy="568960"/>
          </a:xfrm>
          <a:prstGeom prst="rect">
            <a:avLst/>
          </a:prstGeom>
        </p:spPr>
      </p:pic>
      <p:pic>
        <p:nvPicPr>
          <p:cNvPr id="52" name="Picture 51">
            <a:extLst>
              <a:ext uri="{FF2B5EF4-FFF2-40B4-BE49-F238E27FC236}">
                <a16:creationId xmlns:a16="http://schemas.microsoft.com/office/drawing/2014/main" id="{1C40BF1E-05D9-2946-81F2-FF0A2E2CCD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65865" y="3576320"/>
            <a:ext cx="515640" cy="568960"/>
          </a:xfrm>
          <a:prstGeom prst="rect">
            <a:avLst/>
          </a:prstGeom>
        </p:spPr>
      </p:pic>
      <p:pic>
        <p:nvPicPr>
          <p:cNvPr id="53" name="Picture 52">
            <a:extLst>
              <a:ext uri="{FF2B5EF4-FFF2-40B4-BE49-F238E27FC236}">
                <a16:creationId xmlns:a16="http://schemas.microsoft.com/office/drawing/2014/main" id="{D909AABE-61A2-0A41-8855-04CC61E028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15880" y="3576320"/>
            <a:ext cx="515639" cy="568960"/>
          </a:xfrm>
          <a:prstGeom prst="rect">
            <a:avLst/>
          </a:prstGeom>
        </p:spPr>
      </p:pic>
      <p:pic>
        <p:nvPicPr>
          <p:cNvPr id="54" name="Picture 53">
            <a:extLst>
              <a:ext uri="{FF2B5EF4-FFF2-40B4-BE49-F238E27FC236}">
                <a16:creationId xmlns:a16="http://schemas.microsoft.com/office/drawing/2014/main" id="{DB9CB580-E670-A244-A2B8-8479513A3D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65895" y="3576320"/>
            <a:ext cx="529389" cy="568960"/>
          </a:xfrm>
          <a:prstGeom prst="rect">
            <a:avLst/>
          </a:prstGeom>
        </p:spPr>
      </p:pic>
      <p:pic>
        <p:nvPicPr>
          <p:cNvPr id="55" name="Picture 54">
            <a:extLst>
              <a:ext uri="{FF2B5EF4-FFF2-40B4-BE49-F238E27FC236}">
                <a16:creationId xmlns:a16="http://schemas.microsoft.com/office/drawing/2014/main" id="{087CA034-8E6A-E445-9666-DF3D52AB3BB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15909" y="3576320"/>
            <a:ext cx="577209" cy="568960"/>
          </a:xfrm>
          <a:prstGeom prst="rect">
            <a:avLst/>
          </a:prstGeom>
        </p:spPr>
      </p:pic>
      <p:pic>
        <p:nvPicPr>
          <p:cNvPr id="58" name="Picture 57">
            <a:extLst>
              <a:ext uri="{FF2B5EF4-FFF2-40B4-BE49-F238E27FC236}">
                <a16:creationId xmlns:a16="http://schemas.microsoft.com/office/drawing/2014/main" id="{F258D373-F824-1742-8F51-6A5DA847109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05537" y="4394467"/>
            <a:ext cx="519763" cy="568960"/>
          </a:xfrm>
          <a:prstGeom prst="rect">
            <a:avLst/>
          </a:prstGeom>
        </p:spPr>
      </p:pic>
      <p:pic>
        <p:nvPicPr>
          <p:cNvPr id="59" name="Picture 58">
            <a:extLst>
              <a:ext uri="{FF2B5EF4-FFF2-40B4-BE49-F238E27FC236}">
                <a16:creationId xmlns:a16="http://schemas.microsoft.com/office/drawing/2014/main" id="{24821C4E-7CB6-6149-AA79-C1183F8E27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65865" y="4394467"/>
            <a:ext cx="515640" cy="568960"/>
          </a:xfrm>
          <a:prstGeom prst="rect">
            <a:avLst/>
          </a:prstGeom>
        </p:spPr>
      </p:pic>
      <p:pic>
        <p:nvPicPr>
          <p:cNvPr id="60" name="Picture 59">
            <a:extLst>
              <a:ext uri="{FF2B5EF4-FFF2-40B4-BE49-F238E27FC236}">
                <a16:creationId xmlns:a16="http://schemas.microsoft.com/office/drawing/2014/main" id="{FC0C9B77-B9E7-284A-9DFA-14B086423E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15880" y="4394467"/>
            <a:ext cx="515639" cy="568960"/>
          </a:xfrm>
          <a:prstGeom prst="rect">
            <a:avLst/>
          </a:prstGeom>
        </p:spPr>
      </p:pic>
      <p:pic>
        <p:nvPicPr>
          <p:cNvPr id="61" name="Picture 60">
            <a:extLst>
              <a:ext uri="{FF2B5EF4-FFF2-40B4-BE49-F238E27FC236}">
                <a16:creationId xmlns:a16="http://schemas.microsoft.com/office/drawing/2014/main" id="{1E2B181F-C2D9-F64F-8A0C-848F6BB3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65895" y="4394467"/>
            <a:ext cx="529389" cy="568960"/>
          </a:xfrm>
          <a:prstGeom prst="rect">
            <a:avLst/>
          </a:prstGeom>
        </p:spPr>
      </p:pic>
      <p:pic>
        <p:nvPicPr>
          <p:cNvPr id="62" name="Picture 61">
            <a:extLst>
              <a:ext uri="{FF2B5EF4-FFF2-40B4-BE49-F238E27FC236}">
                <a16:creationId xmlns:a16="http://schemas.microsoft.com/office/drawing/2014/main" id="{3938D857-940F-5242-B465-3B2F77447E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15909" y="4394467"/>
            <a:ext cx="577209" cy="568960"/>
          </a:xfrm>
          <a:prstGeom prst="rect">
            <a:avLst/>
          </a:prstGeom>
        </p:spPr>
      </p:pic>
      <p:pic>
        <p:nvPicPr>
          <p:cNvPr id="63" name="Picture 62">
            <a:extLst>
              <a:ext uri="{FF2B5EF4-FFF2-40B4-BE49-F238E27FC236}">
                <a16:creationId xmlns:a16="http://schemas.microsoft.com/office/drawing/2014/main" id="{888C2C34-90DC-9D41-BD62-666D96D013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05537" y="5205740"/>
            <a:ext cx="519763" cy="568960"/>
          </a:xfrm>
          <a:prstGeom prst="rect">
            <a:avLst/>
          </a:prstGeom>
        </p:spPr>
      </p:pic>
      <p:pic>
        <p:nvPicPr>
          <p:cNvPr id="64" name="Picture 63">
            <a:extLst>
              <a:ext uri="{FF2B5EF4-FFF2-40B4-BE49-F238E27FC236}">
                <a16:creationId xmlns:a16="http://schemas.microsoft.com/office/drawing/2014/main" id="{4CD93809-B957-7D4F-ADE8-717C8A2DBC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65865" y="5205740"/>
            <a:ext cx="515640" cy="568960"/>
          </a:xfrm>
          <a:prstGeom prst="rect">
            <a:avLst/>
          </a:prstGeom>
        </p:spPr>
      </p:pic>
      <p:pic>
        <p:nvPicPr>
          <p:cNvPr id="65" name="Picture 64">
            <a:extLst>
              <a:ext uri="{FF2B5EF4-FFF2-40B4-BE49-F238E27FC236}">
                <a16:creationId xmlns:a16="http://schemas.microsoft.com/office/drawing/2014/main" id="{3BE4C923-CD08-F64F-A781-FE7E9CE298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15880" y="5205740"/>
            <a:ext cx="515639" cy="568960"/>
          </a:xfrm>
          <a:prstGeom prst="rect">
            <a:avLst/>
          </a:prstGeom>
        </p:spPr>
      </p:pic>
      <p:pic>
        <p:nvPicPr>
          <p:cNvPr id="66" name="Picture 65">
            <a:extLst>
              <a:ext uri="{FF2B5EF4-FFF2-40B4-BE49-F238E27FC236}">
                <a16:creationId xmlns:a16="http://schemas.microsoft.com/office/drawing/2014/main" id="{73D5DB8F-9904-134D-BCD3-95898C801B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65895" y="5205740"/>
            <a:ext cx="529389" cy="568960"/>
          </a:xfrm>
          <a:prstGeom prst="rect">
            <a:avLst/>
          </a:prstGeom>
        </p:spPr>
      </p:pic>
      <p:pic>
        <p:nvPicPr>
          <p:cNvPr id="67" name="Picture 66">
            <a:extLst>
              <a:ext uri="{FF2B5EF4-FFF2-40B4-BE49-F238E27FC236}">
                <a16:creationId xmlns:a16="http://schemas.microsoft.com/office/drawing/2014/main" id="{10CA008D-FDB8-0942-A065-760FAF9BF24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15909" y="5205740"/>
            <a:ext cx="577209" cy="568960"/>
          </a:xfrm>
          <a:prstGeom prst="rect">
            <a:avLst/>
          </a:prstGeom>
        </p:spPr>
      </p:pic>
      <p:pic>
        <p:nvPicPr>
          <p:cNvPr id="68" name="Picture 67">
            <a:extLst>
              <a:ext uri="{FF2B5EF4-FFF2-40B4-BE49-F238E27FC236}">
                <a16:creationId xmlns:a16="http://schemas.microsoft.com/office/drawing/2014/main" id="{B0665086-DE5A-E04E-AF79-441E30ADD7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05537" y="6017013"/>
            <a:ext cx="519763" cy="568960"/>
          </a:xfrm>
          <a:prstGeom prst="rect">
            <a:avLst/>
          </a:prstGeom>
        </p:spPr>
      </p:pic>
      <p:pic>
        <p:nvPicPr>
          <p:cNvPr id="109" name="Picture 108">
            <a:extLst>
              <a:ext uri="{FF2B5EF4-FFF2-40B4-BE49-F238E27FC236}">
                <a16:creationId xmlns:a16="http://schemas.microsoft.com/office/drawing/2014/main" id="{02F90EE4-A760-FD4A-A05C-65879D254C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65865" y="6017013"/>
            <a:ext cx="515640" cy="568960"/>
          </a:xfrm>
          <a:prstGeom prst="rect">
            <a:avLst/>
          </a:prstGeom>
        </p:spPr>
      </p:pic>
      <p:pic>
        <p:nvPicPr>
          <p:cNvPr id="110" name="Picture 109">
            <a:extLst>
              <a:ext uri="{FF2B5EF4-FFF2-40B4-BE49-F238E27FC236}">
                <a16:creationId xmlns:a16="http://schemas.microsoft.com/office/drawing/2014/main" id="{9BFAD3EB-4DBA-6247-9122-45D43DB5D0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15880" y="6017013"/>
            <a:ext cx="515639" cy="568960"/>
          </a:xfrm>
          <a:prstGeom prst="rect">
            <a:avLst/>
          </a:prstGeom>
        </p:spPr>
      </p:pic>
      <p:pic>
        <p:nvPicPr>
          <p:cNvPr id="111" name="Picture 110">
            <a:extLst>
              <a:ext uri="{FF2B5EF4-FFF2-40B4-BE49-F238E27FC236}">
                <a16:creationId xmlns:a16="http://schemas.microsoft.com/office/drawing/2014/main" id="{1653FFAD-9F5B-EC47-9F83-7774091745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65895" y="6017013"/>
            <a:ext cx="529389" cy="568960"/>
          </a:xfrm>
          <a:prstGeom prst="rect">
            <a:avLst/>
          </a:prstGeom>
        </p:spPr>
      </p:pic>
      <p:pic>
        <p:nvPicPr>
          <p:cNvPr id="112" name="Picture 111">
            <a:extLst>
              <a:ext uri="{FF2B5EF4-FFF2-40B4-BE49-F238E27FC236}">
                <a16:creationId xmlns:a16="http://schemas.microsoft.com/office/drawing/2014/main" id="{8C0D2C3D-0ED8-2646-A57F-B722A3E1CE7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15909" y="6017013"/>
            <a:ext cx="577209" cy="568960"/>
          </a:xfrm>
          <a:prstGeom prst="rect">
            <a:avLst/>
          </a:prstGeom>
        </p:spPr>
      </p:pic>
      <p:pic>
        <p:nvPicPr>
          <p:cNvPr id="113" name="Picture 112">
            <a:extLst>
              <a:ext uri="{FF2B5EF4-FFF2-40B4-BE49-F238E27FC236}">
                <a16:creationId xmlns:a16="http://schemas.microsoft.com/office/drawing/2014/main" id="{0FA85D47-66B9-3244-ABD8-0C63FBEEC26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63137" y="3576320"/>
            <a:ext cx="519763" cy="568960"/>
          </a:xfrm>
          <a:prstGeom prst="rect">
            <a:avLst/>
          </a:prstGeom>
        </p:spPr>
      </p:pic>
      <p:pic>
        <p:nvPicPr>
          <p:cNvPr id="114" name="Picture 113">
            <a:extLst>
              <a:ext uri="{FF2B5EF4-FFF2-40B4-BE49-F238E27FC236}">
                <a16:creationId xmlns:a16="http://schemas.microsoft.com/office/drawing/2014/main" id="{C1C67A64-A339-2B4E-95DD-ABAD91F0479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3465" y="3576320"/>
            <a:ext cx="515640" cy="568960"/>
          </a:xfrm>
          <a:prstGeom prst="rect">
            <a:avLst/>
          </a:prstGeom>
        </p:spPr>
      </p:pic>
      <p:pic>
        <p:nvPicPr>
          <p:cNvPr id="115" name="Picture 114">
            <a:extLst>
              <a:ext uri="{FF2B5EF4-FFF2-40B4-BE49-F238E27FC236}">
                <a16:creationId xmlns:a16="http://schemas.microsoft.com/office/drawing/2014/main" id="{06340DF2-0FA8-5F47-AEC5-0F88A50DDF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73480" y="3576320"/>
            <a:ext cx="515639" cy="568960"/>
          </a:xfrm>
          <a:prstGeom prst="rect">
            <a:avLst/>
          </a:prstGeom>
        </p:spPr>
      </p:pic>
      <p:pic>
        <p:nvPicPr>
          <p:cNvPr id="116" name="Picture 115">
            <a:extLst>
              <a:ext uri="{FF2B5EF4-FFF2-40B4-BE49-F238E27FC236}">
                <a16:creationId xmlns:a16="http://schemas.microsoft.com/office/drawing/2014/main" id="{B36373D0-D869-9348-A019-AE078717817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523495" y="3576320"/>
            <a:ext cx="529389" cy="568960"/>
          </a:xfrm>
          <a:prstGeom prst="rect">
            <a:avLst/>
          </a:prstGeom>
        </p:spPr>
      </p:pic>
      <p:pic>
        <p:nvPicPr>
          <p:cNvPr id="117" name="Picture 116">
            <a:extLst>
              <a:ext uri="{FF2B5EF4-FFF2-40B4-BE49-F238E27FC236}">
                <a16:creationId xmlns:a16="http://schemas.microsoft.com/office/drawing/2014/main" id="{B9D062D3-1027-1544-A1AC-AF8E1AED930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073509" y="3576320"/>
            <a:ext cx="577209" cy="568960"/>
          </a:xfrm>
          <a:prstGeom prst="rect">
            <a:avLst/>
          </a:prstGeom>
        </p:spPr>
      </p:pic>
      <p:pic>
        <p:nvPicPr>
          <p:cNvPr id="118" name="Picture 117">
            <a:extLst>
              <a:ext uri="{FF2B5EF4-FFF2-40B4-BE49-F238E27FC236}">
                <a16:creationId xmlns:a16="http://schemas.microsoft.com/office/drawing/2014/main" id="{D3D8921C-8733-3B42-9B71-2F7D9DFE6E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63137" y="4394467"/>
            <a:ext cx="519763" cy="568960"/>
          </a:xfrm>
          <a:prstGeom prst="rect">
            <a:avLst/>
          </a:prstGeom>
        </p:spPr>
      </p:pic>
      <p:pic>
        <p:nvPicPr>
          <p:cNvPr id="119" name="Picture 118">
            <a:extLst>
              <a:ext uri="{FF2B5EF4-FFF2-40B4-BE49-F238E27FC236}">
                <a16:creationId xmlns:a16="http://schemas.microsoft.com/office/drawing/2014/main" id="{B4EA04C1-F0D9-3C47-B346-B45A4945CC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3465" y="4394467"/>
            <a:ext cx="515640" cy="568960"/>
          </a:xfrm>
          <a:prstGeom prst="rect">
            <a:avLst/>
          </a:prstGeom>
        </p:spPr>
      </p:pic>
      <p:pic>
        <p:nvPicPr>
          <p:cNvPr id="120" name="Picture 119">
            <a:extLst>
              <a:ext uri="{FF2B5EF4-FFF2-40B4-BE49-F238E27FC236}">
                <a16:creationId xmlns:a16="http://schemas.microsoft.com/office/drawing/2014/main" id="{97157CEE-4067-2146-B612-C255E5E840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73480" y="4394467"/>
            <a:ext cx="515639" cy="568960"/>
          </a:xfrm>
          <a:prstGeom prst="rect">
            <a:avLst/>
          </a:prstGeom>
        </p:spPr>
      </p:pic>
      <p:pic>
        <p:nvPicPr>
          <p:cNvPr id="121" name="Picture 120">
            <a:extLst>
              <a:ext uri="{FF2B5EF4-FFF2-40B4-BE49-F238E27FC236}">
                <a16:creationId xmlns:a16="http://schemas.microsoft.com/office/drawing/2014/main" id="{E31E6085-7D1D-2D48-8FDE-2FF1C396D2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523495" y="4394467"/>
            <a:ext cx="529389" cy="568960"/>
          </a:xfrm>
          <a:prstGeom prst="rect">
            <a:avLst/>
          </a:prstGeom>
        </p:spPr>
      </p:pic>
      <p:pic>
        <p:nvPicPr>
          <p:cNvPr id="122" name="Picture 121">
            <a:extLst>
              <a:ext uri="{FF2B5EF4-FFF2-40B4-BE49-F238E27FC236}">
                <a16:creationId xmlns:a16="http://schemas.microsoft.com/office/drawing/2014/main" id="{1C52777B-CFC7-2F4C-AEEB-4A47FF5279B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073509" y="4394467"/>
            <a:ext cx="577209" cy="568960"/>
          </a:xfrm>
          <a:prstGeom prst="rect">
            <a:avLst/>
          </a:prstGeom>
        </p:spPr>
      </p:pic>
      <p:pic>
        <p:nvPicPr>
          <p:cNvPr id="123" name="Picture 122">
            <a:extLst>
              <a:ext uri="{FF2B5EF4-FFF2-40B4-BE49-F238E27FC236}">
                <a16:creationId xmlns:a16="http://schemas.microsoft.com/office/drawing/2014/main" id="{522640E3-6BA0-DD47-B417-6E6AB6D168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63137" y="5205740"/>
            <a:ext cx="519763" cy="568960"/>
          </a:xfrm>
          <a:prstGeom prst="rect">
            <a:avLst/>
          </a:prstGeom>
        </p:spPr>
      </p:pic>
      <p:pic>
        <p:nvPicPr>
          <p:cNvPr id="124" name="Picture 123">
            <a:extLst>
              <a:ext uri="{FF2B5EF4-FFF2-40B4-BE49-F238E27FC236}">
                <a16:creationId xmlns:a16="http://schemas.microsoft.com/office/drawing/2014/main" id="{7E247EAB-A301-034F-AA8F-E28194C8D7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3465" y="5205740"/>
            <a:ext cx="515640" cy="568960"/>
          </a:xfrm>
          <a:prstGeom prst="rect">
            <a:avLst/>
          </a:prstGeom>
        </p:spPr>
      </p:pic>
      <p:pic>
        <p:nvPicPr>
          <p:cNvPr id="125" name="Picture 124">
            <a:extLst>
              <a:ext uri="{FF2B5EF4-FFF2-40B4-BE49-F238E27FC236}">
                <a16:creationId xmlns:a16="http://schemas.microsoft.com/office/drawing/2014/main" id="{8ED94F58-507B-7347-88FB-474AE0477BE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73480" y="5205740"/>
            <a:ext cx="515639" cy="568960"/>
          </a:xfrm>
          <a:prstGeom prst="rect">
            <a:avLst/>
          </a:prstGeom>
        </p:spPr>
      </p:pic>
      <p:pic>
        <p:nvPicPr>
          <p:cNvPr id="126" name="Picture 125">
            <a:extLst>
              <a:ext uri="{FF2B5EF4-FFF2-40B4-BE49-F238E27FC236}">
                <a16:creationId xmlns:a16="http://schemas.microsoft.com/office/drawing/2014/main" id="{E2C96409-4393-CD47-9391-A79EA03F772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523495" y="5205740"/>
            <a:ext cx="529389" cy="568960"/>
          </a:xfrm>
          <a:prstGeom prst="rect">
            <a:avLst/>
          </a:prstGeom>
        </p:spPr>
      </p:pic>
      <p:pic>
        <p:nvPicPr>
          <p:cNvPr id="127" name="Picture 126">
            <a:extLst>
              <a:ext uri="{FF2B5EF4-FFF2-40B4-BE49-F238E27FC236}">
                <a16:creationId xmlns:a16="http://schemas.microsoft.com/office/drawing/2014/main" id="{71D998B4-3414-D947-BD0C-8001C54F98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073509" y="5205740"/>
            <a:ext cx="577209" cy="568960"/>
          </a:xfrm>
          <a:prstGeom prst="rect">
            <a:avLst/>
          </a:prstGeom>
        </p:spPr>
      </p:pic>
      <p:pic>
        <p:nvPicPr>
          <p:cNvPr id="128" name="Picture 127">
            <a:extLst>
              <a:ext uri="{FF2B5EF4-FFF2-40B4-BE49-F238E27FC236}">
                <a16:creationId xmlns:a16="http://schemas.microsoft.com/office/drawing/2014/main" id="{A646AFA1-654E-B140-85DA-FFCDC39C0B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863137" y="6017013"/>
            <a:ext cx="519763" cy="568960"/>
          </a:xfrm>
          <a:prstGeom prst="rect">
            <a:avLst/>
          </a:prstGeom>
        </p:spPr>
      </p:pic>
      <p:pic>
        <p:nvPicPr>
          <p:cNvPr id="129" name="Picture 128">
            <a:extLst>
              <a:ext uri="{FF2B5EF4-FFF2-40B4-BE49-F238E27FC236}">
                <a16:creationId xmlns:a16="http://schemas.microsoft.com/office/drawing/2014/main" id="{DDF5E0DD-1D20-3F4E-8AE7-668F2544AC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3465" y="6017013"/>
            <a:ext cx="515640" cy="568960"/>
          </a:xfrm>
          <a:prstGeom prst="rect">
            <a:avLst/>
          </a:prstGeom>
        </p:spPr>
      </p:pic>
      <p:pic>
        <p:nvPicPr>
          <p:cNvPr id="130" name="Picture 129">
            <a:extLst>
              <a:ext uri="{FF2B5EF4-FFF2-40B4-BE49-F238E27FC236}">
                <a16:creationId xmlns:a16="http://schemas.microsoft.com/office/drawing/2014/main" id="{5A05E968-E24A-414B-926D-BEBA8020A85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73480" y="6017013"/>
            <a:ext cx="515639" cy="568960"/>
          </a:xfrm>
          <a:prstGeom prst="rect">
            <a:avLst/>
          </a:prstGeom>
        </p:spPr>
      </p:pic>
      <p:pic>
        <p:nvPicPr>
          <p:cNvPr id="131" name="Picture 130">
            <a:extLst>
              <a:ext uri="{FF2B5EF4-FFF2-40B4-BE49-F238E27FC236}">
                <a16:creationId xmlns:a16="http://schemas.microsoft.com/office/drawing/2014/main" id="{29A35E19-21B9-4C4F-A619-A285DCB8156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523495" y="6017013"/>
            <a:ext cx="529389" cy="568960"/>
          </a:xfrm>
          <a:prstGeom prst="rect">
            <a:avLst/>
          </a:prstGeom>
        </p:spPr>
      </p:pic>
      <p:pic>
        <p:nvPicPr>
          <p:cNvPr id="132" name="Picture 131">
            <a:extLst>
              <a:ext uri="{FF2B5EF4-FFF2-40B4-BE49-F238E27FC236}">
                <a16:creationId xmlns:a16="http://schemas.microsoft.com/office/drawing/2014/main" id="{C214C1CA-B806-FA4D-ADA3-45265DCC666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4073509" y="6017013"/>
            <a:ext cx="577209" cy="568960"/>
          </a:xfrm>
          <a:prstGeom prst="rect">
            <a:avLst/>
          </a:prstGeom>
        </p:spPr>
      </p:pic>
      <p:pic>
        <p:nvPicPr>
          <p:cNvPr id="137" name="Picture 136">
            <a:extLst>
              <a:ext uri="{FF2B5EF4-FFF2-40B4-BE49-F238E27FC236}">
                <a16:creationId xmlns:a16="http://schemas.microsoft.com/office/drawing/2014/main" id="{ACFC911A-843E-9041-ACE6-7D112B1D03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47937" y="3576320"/>
            <a:ext cx="519763" cy="568960"/>
          </a:xfrm>
          <a:prstGeom prst="rect">
            <a:avLst/>
          </a:prstGeom>
        </p:spPr>
      </p:pic>
      <p:pic>
        <p:nvPicPr>
          <p:cNvPr id="138" name="Picture 137">
            <a:extLst>
              <a:ext uri="{FF2B5EF4-FFF2-40B4-BE49-F238E27FC236}">
                <a16:creationId xmlns:a16="http://schemas.microsoft.com/office/drawing/2014/main" id="{F76957A9-D841-0342-8C92-E7F3C2DC6F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47937" y="4394467"/>
            <a:ext cx="519763" cy="568960"/>
          </a:xfrm>
          <a:prstGeom prst="rect">
            <a:avLst/>
          </a:prstGeom>
        </p:spPr>
      </p:pic>
      <p:pic>
        <p:nvPicPr>
          <p:cNvPr id="139" name="Picture 138">
            <a:extLst>
              <a:ext uri="{FF2B5EF4-FFF2-40B4-BE49-F238E27FC236}">
                <a16:creationId xmlns:a16="http://schemas.microsoft.com/office/drawing/2014/main" id="{388BCF26-69D6-CA4E-AC45-27EEF174A16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47937" y="5205740"/>
            <a:ext cx="519763" cy="568960"/>
          </a:xfrm>
          <a:prstGeom prst="rect">
            <a:avLst/>
          </a:prstGeom>
        </p:spPr>
      </p:pic>
      <p:pic>
        <p:nvPicPr>
          <p:cNvPr id="140" name="Picture 139">
            <a:extLst>
              <a:ext uri="{FF2B5EF4-FFF2-40B4-BE49-F238E27FC236}">
                <a16:creationId xmlns:a16="http://schemas.microsoft.com/office/drawing/2014/main" id="{1E2005C5-4653-F94C-99C7-924F7BEC8A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47937" y="6017013"/>
            <a:ext cx="519763" cy="568960"/>
          </a:xfrm>
          <a:prstGeom prst="rect">
            <a:avLst/>
          </a:prstGeom>
        </p:spPr>
      </p:pic>
    </p:spTree>
    <p:extLst>
      <p:ext uri="{BB962C8B-B14F-4D97-AF65-F5344CB8AC3E}">
        <p14:creationId xmlns:p14="http://schemas.microsoft.com/office/powerpoint/2010/main" val="1696543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3A3ABD-6891-FE4F-A4D9-1EEE4DE59D75}"/>
              </a:ext>
            </a:extLst>
          </p:cNvPr>
          <p:cNvSpPr>
            <a:spLocks noGrp="1"/>
          </p:cNvSpPr>
          <p:nvPr>
            <p:ph sz="quarter" idx="10"/>
          </p:nvPr>
        </p:nvSpPr>
        <p:spPr>
          <a:xfrm>
            <a:off x="823132" y="1846052"/>
            <a:ext cx="14509749" cy="2794958"/>
          </a:xfrm>
        </p:spPr>
        <p:txBody>
          <a:bodyPr/>
          <a:lstStyle/>
          <a:p>
            <a:r>
              <a:rPr lang="en-GB" sz="6600" dirty="0"/>
              <a:t>Easily manage cash at a lower cost than credit with equal benefits.  </a:t>
            </a:r>
          </a:p>
        </p:txBody>
      </p:sp>
      <p:sp>
        <p:nvSpPr>
          <p:cNvPr id="3" name="Text Placeholder 2">
            <a:extLst>
              <a:ext uri="{FF2B5EF4-FFF2-40B4-BE49-F238E27FC236}">
                <a16:creationId xmlns:a16="http://schemas.microsoft.com/office/drawing/2014/main" id="{4E66B3C8-1740-154A-A16F-5CE9DE6B3293}"/>
              </a:ext>
            </a:extLst>
          </p:cNvPr>
          <p:cNvSpPr>
            <a:spLocks noGrp="1"/>
          </p:cNvSpPr>
          <p:nvPr>
            <p:ph type="body" sz="quarter" idx="11"/>
          </p:nvPr>
        </p:nvSpPr>
        <p:spPr>
          <a:xfrm>
            <a:off x="823132" y="4641010"/>
            <a:ext cx="14509750" cy="3183149"/>
          </a:xfrm>
        </p:spPr>
        <p:txBody>
          <a:bodyPr>
            <a:normAutofit/>
          </a:bodyPr>
          <a:lstStyle/>
          <a:p>
            <a:r>
              <a:rPr lang="en-GB" sz="3600" dirty="0"/>
              <a:t>We want to make it so your stores and treasury teams don’t have to think about cash management so they can spend more time thinking about customers, pricing, merchandising and selling.  </a:t>
            </a:r>
          </a:p>
        </p:txBody>
      </p:sp>
      <p:sp>
        <p:nvSpPr>
          <p:cNvPr id="4" name="Text Placeholder 3">
            <a:extLst>
              <a:ext uri="{FF2B5EF4-FFF2-40B4-BE49-F238E27FC236}">
                <a16:creationId xmlns:a16="http://schemas.microsoft.com/office/drawing/2014/main" id="{CE32B2A7-7E6C-914D-894A-D604A070ED33}"/>
              </a:ext>
            </a:extLst>
          </p:cNvPr>
          <p:cNvSpPr>
            <a:spLocks noGrp="1"/>
          </p:cNvSpPr>
          <p:nvPr>
            <p:ph type="body" sz="quarter" idx="12"/>
          </p:nvPr>
        </p:nvSpPr>
        <p:spPr>
          <a:xfrm>
            <a:off x="827777" y="751043"/>
            <a:ext cx="4013164" cy="270933"/>
          </a:xfrm>
        </p:spPr>
        <p:txBody>
          <a:bodyPr/>
          <a:lstStyle/>
          <a:p>
            <a:r>
              <a:rPr lang="en-US" dirty="0"/>
              <a:t>our goal</a:t>
            </a:r>
          </a:p>
        </p:txBody>
      </p:sp>
    </p:spTree>
    <p:extLst>
      <p:ext uri="{BB962C8B-B14F-4D97-AF65-F5344CB8AC3E}">
        <p14:creationId xmlns:p14="http://schemas.microsoft.com/office/powerpoint/2010/main" val="193894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ED2D24-F55C-134E-A1B9-AA206FEA766C}"/>
              </a:ext>
            </a:extLst>
          </p:cNvPr>
          <p:cNvSpPr>
            <a:spLocks noGrp="1"/>
          </p:cNvSpPr>
          <p:nvPr>
            <p:ph type="title"/>
          </p:nvPr>
        </p:nvSpPr>
        <p:spPr>
          <a:xfrm>
            <a:off x="835211" y="1494971"/>
            <a:ext cx="5151931" cy="1300269"/>
          </a:xfrm>
        </p:spPr>
        <p:txBody>
          <a:bodyPr/>
          <a:lstStyle/>
          <a:p>
            <a:r>
              <a:rPr lang="en-GB" dirty="0">
                <a:solidFill>
                  <a:schemeClr val="tx1"/>
                </a:solidFill>
              </a:rPr>
              <a:t>The cost of cash to your business is higher than you think.</a:t>
            </a:r>
            <a:endParaRPr lang="en-GB" dirty="0"/>
          </a:p>
        </p:txBody>
      </p:sp>
      <p:sp>
        <p:nvSpPr>
          <p:cNvPr id="3" name="Text Placeholder 2">
            <a:extLst>
              <a:ext uri="{FF2B5EF4-FFF2-40B4-BE49-F238E27FC236}">
                <a16:creationId xmlns:a16="http://schemas.microsoft.com/office/drawing/2014/main" id="{2403E1A9-46A1-3D4B-A305-D8E4CA5F32D6}"/>
              </a:ext>
            </a:extLst>
          </p:cNvPr>
          <p:cNvSpPr>
            <a:spLocks noGrp="1"/>
          </p:cNvSpPr>
          <p:nvPr>
            <p:ph type="body" sz="quarter" idx="10"/>
          </p:nvPr>
        </p:nvSpPr>
        <p:spPr/>
        <p:txBody>
          <a:bodyPr/>
          <a:lstStyle/>
          <a:p>
            <a:r>
              <a:rPr lang="en-US" dirty="0"/>
              <a:t>finance</a:t>
            </a:r>
          </a:p>
        </p:txBody>
      </p:sp>
      <p:sp>
        <p:nvSpPr>
          <p:cNvPr id="4" name="Text Placeholder 3">
            <a:extLst>
              <a:ext uri="{FF2B5EF4-FFF2-40B4-BE49-F238E27FC236}">
                <a16:creationId xmlns:a16="http://schemas.microsoft.com/office/drawing/2014/main" id="{894C18F8-EA39-6644-9B1B-195D227AF007}"/>
              </a:ext>
            </a:extLst>
          </p:cNvPr>
          <p:cNvSpPr>
            <a:spLocks noGrp="1"/>
          </p:cNvSpPr>
          <p:nvPr>
            <p:ph type="body" sz="quarter" idx="11"/>
          </p:nvPr>
        </p:nvSpPr>
        <p:spPr>
          <a:xfrm>
            <a:off x="834521" y="3505100"/>
            <a:ext cx="5152621" cy="2056320"/>
          </a:xfrm>
        </p:spPr>
        <p:txBody>
          <a:bodyPr/>
          <a:lstStyle/>
          <a:p>
            <a:r>
              <a:rPr lang="en-GB" dirty="0"/>
              <a:t>Without the right tools, the cost of managing cash can grow and burden the business in several different ways.</a:t>
            </a:r>
          </a:p>
        </p:txBody>
      </p:sp>
      <p:sp>
        <p:nvSpPr>
          <p:cNvPr id="6" name="Text Placeholder 5">
            <a:extLst>
              <a:ext uri="{FF2B5EF4-FFF2-40B4-BE49-F238E27FC236}">
                <a16:creationId xmlns:a16="http://schemas.microsoft.com/office/drawing/2014/main" id="{339970C3-A1C9-D04E-9DA2-F01897E54D2D}"/>
              </a:ext>
            </a:extLst>
          </p:cNvPr>
          <p:cNvSpPr>
            <a:spLocks noGrp="1"/>
          </p:cNvSpPr>
          <p:nvPr>
            <p:ph type="body" sz="quarter" idx="13"/>
          </p:nvPr>
        </p:nvSpPr>
        <p:spPr/>
        <p:txBody>
          <a:bodyPr/>
          <a:lstStyle/>
          <a:p>
            <a:r>
              <a:rPr lang="en-GB" dirty="0"/>
              <a:t>Expensive bank fees for deposits</a:t>
            </a:r>
          </a:p>
        </p:txBody>
      </p:sp>
      <p:sp>
        <p:nvSpPr>
          <p:cNvPr id="7" name="Text Placeholder 6">
            <a:extLst>
              <a:ext uri="{FF2B5EF4-FFF2-40B4-BE49-F238E27FC236}">
                <a16:creationId xmlns:a16="http://schemas.microsoft.com/office/drawing/2014/main" id="{85BB6A9B-3CAE-464F-9CF9-D1A2BA8C48A4}"/>
              </a:ext>
            </a:extLst>
          </p:cNvPr>
          <p:cNvSpPr>
            <a:spLocks noGrp="1"/>
          </p:cNvSpPr>
          <p:nvPr>
            <p:ph type="body" sz="quarter" idx="14"/>
          </p:nvPr>
        </p:nvSpPr>
        <p:spPr/>
        <p:txBody>
          <a:bodyPr/>
          <a:lstStyle/>
          <a:p>
            <a:r>
              <a:rPr lang="en-GB" dirty="0"/>
              <a:t>Idle cash left unused in the store</a:t>
            </a:r>
          </a:p>
        </p:txBody>
      </p:sp>
      <p:sp>
        <p:nvSpPr>
          <p:cNvPr id="8" name="Text Placeholder 7">
            <a:extLst>
              <a:ext uri="{FF2B5EF4-FFF2-40B4-BE49-F238E27FC236}">
                <a16:creationId xmlns:a16="http://schemas.microsoft.com/office/drawing/2014/main" id="{063A6CAE-0EAB-C94B-8EC5-158DB595BA74}"/>
              </a:ext>
            </a:extLst>
          </p:cNvPr>
          <p:cNvSpPr>
            <a:spLocks noGrp="1"/>
          </p:cNvSpPr>
          <p:nvPr>
            <p:ph type="body" sz="quarter" idx="15"/>
          </p:nvPr>
        </p:nvSpPr>
        <p:spPr/>
        <p:txBody>
          <a:bodyPr/>
          <a:lstStyle/>
          <a:p>
            <a:r>
              <a:rPr lang="en-GB" dirty="0"/>
              <a:t>Banking relationships are not optimised</a:t>
            </a:r>
          </a:p>
        </p:txBody>
      </p:sp>
      <p:sp>
        <p:nvSpPr>
          <p:cNvPr id="9" name="Text Placeholder 8">
            <a:extLst>
              <a:ext uri="{FF2B5EF4-FFF2-40B4-BE49-F238E27FC236}">
                <a16:creationId xmlns:a16="http://schemas.microsoft.com/office/drawing/2014/main" id="{572D213D-5491-5F4A-BB4D-1D3FC28F1D31}"/>
              </a:ext>
            </a:extLst>
          </p:cNvPr>
          <p:cNvSpPr>
            <a:spLocks noGrp="1"/>
          </p:cNvSpPr>
          <p:nvPr>
            <p:ph type="body" sz="quarter" idx="16"/>
          </p:nvPr>
        </p:nvSpPr>
        <p:spPr/>
        <p:txBody>
          <a:bodyPr/>
          <a:lstStyle/>
          <a:p>
            <a:r>
              <a:rPr lang="en-GB" dirty="0"/>
              <a:t>Time consuming reconciliation </a:t>
            </a:r>
          </a:p>
        </p:txBody>
      </p:sp>
      <p:sp>
        <p:nvSpPr>
          <p:cNvPr id="13" name="Text Placeholder 12">
            <a:extLst>
              <a:ext uri="{FF2B5EF4-FFF2-40B4-BE49-F238E27FC236}">
                <a16:creationId xmlns:a16="http://schemas.microsoft.com/office/drawing/2014/main" id="{FD65F4F9-C1B1-CD4B-8FB7-B957A5D2644D}"/>
              </a:ext>
            </a:extLst>
          </p:cNvPr>
          <p:cNvSpPr>
            <a:spLocks noGrp="1"/>
          </p:cNvSpPr>
          <p:nvPr>
            <p:ph type="body" sz="quarter" idx="17"/>
          </p:nvPr>
        </p:nvSpPr>
        <p:spPr/>
        <p:txBody>
          <a:bodyPr/>
          <a:lstStyle/>
          <a:p>
            <a:r>
              <a:rPr lang="en-GB" dirty="0"/>
              <a:t>Blind spots in visibility </a:t>
            </a:r>
          </a:p>
        </p:txBody>
      </p:sp>
      <p:pic>
        <p:nvPicPr>
          <p:cNvPr id="12" name="Picture Placeholder 11" descr="A boy sitting in front of a computer screen&#10;&#10;Description automatically generated">
            <a:extLst>
              <a:ext uri="{FF2B5EF4-FFF2-40B4-BE49-F238E27FC236}">
                <a16:creationId xmlns:a16="http://schemas.microsoft.com/office/drawing/2014/main" id="{E862A77B-AD9F-1541-AAE7-D09771F3E723}"/>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7546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CBEF-50C6-AE4A-B384-B7FB5BC5A313}"/>
              </a:ext>
            </a:extLst>
          </p:cNvPr>
          <p:cNvSpPr>
            <a:spLocks noGrp="1"/>
          </p:cNvSpPr>
          <p:nvPr>
            <p:ph type="title"/>
          </p:nvPr>
        </p:nvSpPr>
        <p:spPr>
          <a:xfrm>
            <a:off x="835211" y="1401235"/>
            <a:ext cx="4837043" cy="1394005"/>
          </a:xfrm>
        </p:spPr>
        <p:txBody>
          <a:bodyPr/>
          <a:lstStyle/>
          <a:p>
            <a:r>
              <a:rPr lang="en-GB" dirty="0"/>
              <a:t>How you choose to manage cash impacts your business.</a:t>
            </a:r>
          </a:p>
        </p:txBody>
      </p:sp>
      <p:sp>
        <p:nvSpPr>
          <p:cNvPr id="3" name="Text Placeholder 2">
            <a:extLst>
              <a:ext uri="{FF2B5EF4-FFF2-40B4-BE49-F238E27FC236}">
                <a16:creationId xmlns:a16="http://schemas.microsoft.com/office/drawing/2014/main" id="{88BEBE90-8872-444B-8B05-53417EC4CD08}"/>
              </a:ext>
            </a:extLst>
          </p:cNvPr>
          <p:cNvSpPr>
            <a:spLocks noGrp="1"/>
          </p:cNvSpPr>
          <p:nvPr>
            <p:ph type="body" sz="quarter" idx="10"/>
          </p:nvPr>
        </p:nvSpPr>
        <p:spPr/>
        <p:txBody>
          <a:bodyPr/>
          <a:lstStyle/>
          <a:p>
            <a:r>
              <a:rPr lang="en-US" dirty="0"/>
              <a:t>Operations</a:t>
            </a:r>
          </a:p>
        </p:txBody>
      </p:sp>
      <p:sp>
        <p:nvSpPr>
          <p:cNvPr id="4" name="Text Placeholder 3">
            <a:extLst>
              <a:ext uri="{FF2B5EF4-FFF2-40B4-BE49-F238E27FC236}">
                <a16:creationId xmlns:a16="http://schemas.microsoft.com/office/drawing/2014/main" id="{F3C66993-E4C3-834D-9F6A-1158AF0C0029}"/>
              </a:ext>
            </a:extLst>
          </p:cNvPr>
          <p:cNvSpPr>
            <a:spLocks noGrp="1"/>
          </p:cNvSpPr>
          <p:nvPr>
            <p:ph type="body" sz="quarter" idx="11"/>
          </p:nvPr>
        </p:nvSpPr>
        <p:spPr>
          <a:xfrm>
            <a:off x="834521" y="3200298"/>
            <a:ext cx="5152621" cy="2361121"/>
          </a:xfrm>
        </p:spPr>
        <p:txBody>
          <a:bodyPr/>
          <a:lstStyle/>
          <a:p>
            <a:r>
              <a:rPr lang="en-GB" dirty="0"/>
              <a:t>Make the most out of your existing labour resources. Your highest paid employees traditionally spend the most time handling cash. This can cost the business both time and money. </a:t>
            </a:r>
          </a:p>
        </p:txBody>
      </p:sp>
      <p:pic>
        <p:nvPicPr>
          <p:cNvPr id="11" name="Picture 11">
            <a:extLst>
              <a:ext uri="{FF2B5EF4-FFF2-40B4-BE49-F238E27FC236}">
                <a16:creationId xmlns:a16="http://schemas.microsoft.com/office/drawing/2014/main" id="{7EB69D6D-0C4F-FA47-AABD-4DB8F191A85F}"/>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p:pic>
      <p:sp>
        <p:nvSpPr>
          <p:cNvPr id="6" name="Text Placeholder 5">
            <a:extLst>
              <a:ext uri="{FF2B5EF4-FFF2-40B4-BE49-F238E27FC236}">
                <a16:creationId xmlns:a16="http://schemas.microsoft.com/office/drawing/2014/main" id="{B186B485-EF1F-1148-87BC-6D25B72BED9F}"/>
              </a:ext>
            </a:extLst>
          </p:cNvPr>
          <p:cNvSpPr>
            <a:spLocks noGrp="1"/>
          </p:cNvSpPr>
          <p:nvPr>
            <p:ph type="body" sz="quarter" idx="13"/>
          </p:nvPr>
        </p:nvSpPr>
        <p:spPr/>
        <p:txBody>
          <a:bodyPr/>
          <a:lstStyle/>
          <a:p>
            <a:r>
              <a:rPr lang="en-GB" dirty="0"/>
              <a:t>Lost labour hours</a:t>
            </a:r>
          </a:p>
        </p:txBody>
      </p:sp>
      <p:sp>
        <p:nvSpPr>
          <p:cNvPr id="7" name="Text Placeholder 6">
            <a:extLst>
              <a:ext uri="{FF2B5EF4-FFF2-40B4-BE49-F238E27FC236}">
                <a16:creationId xmlns:a16="http://schemas.microsoft.com/office/drawing/2014/main" id="{F80B5295-A8E5-494B-A981-6B55461BA315}"/>
              </a:ext>
            </a:extLst>
          </p:cNvPr>
          <p:cNvSpPr>
            <a:spLocks noGrp="1"/>
          </p:cNvSpPr>
          <p:nvPr>
            <p:ph type="body" sz="quarter" idx="14"/>
          </p:nvPr>
        </p:nvSpPr>
        <p:spPr/>
        <p:txBody>
          <a:bodyPr/>
          <a:lstStyle/>
          <a:p>
            <a:r>
              <a:rPr lang="en-GB" dirty="0"/>
              <a:t>Touching cash too often</a:t>
            </a:r>
          </a:p>
        </p:txBody>
      </p:sp>
      <p:sp>
        <p:nvSpPr>
          <p:cNvPr id="8" name="Text Placeholder 7">
            <a:extLst>
              <a:ext uri="{FF2B5EF4-FFF2-40B4-BE49-F238E27FC236}">
                <a16:creationId xmlns:a16="http://schemas.microsoft.com/office/drawing/2014/main" id="{BC04580F-380F-AC41-8A24-92EF783010BB}"/>
              </a:ext>
            </a:extLst>
          </p:cNvPr>
          <p:cNvSpPr>
            <a:spLocks noGrp="1"/>
          </p:cNvSpPr>
          <p:nvPr>
            <p:ph type="body" sz="quarter" idx="15"/>
          </p:nvPr>
        </p:nvSpPr>
        <p:spPr/>
        <p:txBody>
          <a:bodyPr/>
          <a:lstStyle/>
          <a:p>
            <a:r>
              <a:rPr lang="en-GB" dirty="0"/>
              <a:t>Gaps is cash visibility</a:t>
            </a:r>
          </a:p>
        </p:txBody>
      </p:sp>
    </p:spTree>
    <p:extLst>
      <p:ext uri="{BB962C8B-B14F-4D97-AF65-F5344CB8AC3E}">
        <p14:creationId xmlns:p14="http://schemas.microsoft.com/office/powerpoint/2010/main" val="1732001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33A9-60AA-A940-BBC2-3DAF36401100}"/>
              </a:ext>
            </a:extLst>
          </p:cNvPr>
          <p:cNvSpPr>
            <a:spLocks noGrp="1"/>
          </p:cNvSpPr>
          <p:nvPr>
            <p:ph type="title"/>
          </p:nvPr>
        </p:nvSpPr>
        <p:spPr>
          <a:xfrm>
            <a:off x="835211" y="1401235"/>
            <a:ext cx="5165420" cy="1484753"/>
          </a:xfrm>
        </p:spPr>
        <p:txBody>
          <a:bodyPr/>
          <a:lstStyle/>
          <a:p>
            <a:r>
              <a:rPr lang="en-GB" dirty="0">
                <a:solidFill>
                  <a:schemeClr val="tx1"/>
                </a:solidFill>
              </a:rPr>
              <a:t>Cash visibility is essential to prevent loss.</a:t>
            </a:r>
            <a:endParaRPr lang="en-GB" dirty="0"/>
          </a:p>
        </p:txBody>
      </p:sp>
      <p:sp>
        <p:nvSpPr>
          <p:cNvPr id="3" name="Text Placeholder 2">
            <a:extLst>
              <a:ext uri="{FF2B5EF4-FFF2-40B4-BE49-F238E27FC236}">
                <a16:creationId xmlns:a16="http://schemas.microsoft.com/office/drawing/2014/main" id="{DF11F438-1BE2-1543-8E46-705C7EAF19AA}"/>
              </a:ext>
            </a:extLst>
          </p:cNvPr>
          <p:cNvSpPr>
            <a:spLocks noGrp="1"/>
          </p:cNvSpPr>
          <p:nvPr>
            <p:ph type="body" sz="quarter" idx="10"/>
          </p:nvPr>
        </p:nvSpPr>
        <p:spPr/>
        <p:txBody>
          <a:bodyPr/>
          <a:lstStyle/>
          <a:p>
            <a:r>
              <a:rPr lang="en-GB" dirty="0"/>
              <a:t>Asset protection</a:t>
            </a:r>
          </a:p>
        </p:txBody>
      </p:sp>
      <p:sp>
        <p:nvSpPr>
          <p:cNvPr id="4" name="Text Placeholder 3">
            <a:extLst>
              <a:ext uri="{FF2B5EF4-FFF2-40B4-BE49-F238E27FC236}">
                <a16:creationId xmlns:a16="http://schemas.microsoft.com/office/drawing/2014/main" id="{141939CD-C9D3-C249-AC6C-BB7B5F6B7727}"/>
              </a:ext>
            </a:extLst>
          </p:cNvPr>
          <p:cNvSpPr>
            <a:spLocks noGrp="1"/>
          </p:cNvSpPr>
          <p:nvPr>
            <p:ph type="body" sz="quarter" idx="11"/>
          </p:nvPr>
        </p:nvSpPr>
        <p:spPr>
          <a:xfrm>
            <a:off x="834521" y="3291048"/>
            <a:ext cx="5152621" cy="2270372"/>
          </a:xfrm>
        </p:spPr>
        <p:txBody>
          <a:bodyPr/>
          <a:lstStyle/>
          <a:p>
            <a:r>
              <a:rPr lang="en-GB" dirty="0"/>
              <a:t>Manual cash management exposes your business to internal and external losses. Even worse, your employees can be at risk.</a:t>
            </a:r>
          </a:p>
        </p:txBody>
      </p:sp>
      <p:sp>
        <p:nvSpPr>
          <p:cNvPr id="6" name="Text Placeholder 5">
            <a:extLst>
              <a:ext uri="{FF2B5EF4-FFF2-40B4-BE49-F238E27FC236}">
                <a16:creationId xmlns:a16="http://schemas.microsoft.com/office/drawing/2014/main" id="{52ED0992-9956-8E4D-92C2-D97AAA997E15}"/>
              </a:ext>
            </a:extLst>
          </p:cNvPr>
          <p:cNvSpPr>
            <a:spLocks noGrp="1"/>
          </p:cNvSpPr>
          <p:nvPr>
            <p:ph type="body" sz="quarter" idx="13"/>
          </p:nvPr>
        </p:nvSpPr>
        <p:spPr/>
        <p:txBody>
          <a:bodyPr/>
          <a:lstStyle/>
          <a:p>
            <a:r>
              <a:rPr lang="en-GB" dirty="0"/>
              <a:t>Financial risk due to loss</a:t>
            </a:r>
          </a:p>
        </p:txBody>
      </p:sp>
      <p:sp>
        <p:nvSpPr>
          <p:cNvPr id="7" name="Text Placeholder 6">
            <a:extLst>
              <a:ext uri="{FF2B5EF4-FFF2-40B4-BE49-F238E27FC236}">
                <a16:creationId xmlns:a16="http://schemas.microsoft.com/office/drawing/2014/main" id="{0CD51F37-DDDE-6545-B781-3094FE57AC22}"/>
              </a:ext>
            </a:extLst>
          </p:cNvPr>
          <p:cNvSpPr>
            <a:spLocks noGrp="1"/>
          </p:cNvSpPr>
          <p:nvPr>
            <p:ph type="body" sz="quarter" idx="14"/>
          </p:nvPr>
        </p:nvSpPr>
        <p:spPr/>
        <p:txBody>
          <a:bodyPr/>
          <a:lstStyle/>
          <a:p>
            <a:r>
              <a:rPr lang="en-GB" dirty="0"/>
              <a:t>Harm to employees transporting cash</a:t>
            </a:r>
          </a:p>
        </p:txBody>
      </p:sp>
      <p:sp>
        <p:nvSpPr>
          <p:cNvPr id="8" name="Text Placeholder 7">
            <a:extLst>
              <a:ext uri="{FF2B5EF4-FFF2-40B4-BE49-F238E27FC236}">
                <a16:creationId xmlns:a16="http://schemas.microsoft.com/office/drawing/2014/main" id="{322E2D3B-1609-8641-9770-200652BD0132}"/>
              </a:ext>
            </a:extLst>
          </p:cNvPr>
          <p:cNvSpPr>
            <a:spLocks noGrp="1"/>
          </p:cNvSpPr>
          <p:nvPr>
            <p:ph type="body" sz="quarter" idx="15"/>
          </p:nvPr>
        </p:nvSpPr>
        <p:spPr/>
        <p:txBody>
          <a:bodyPr/>
          <a:lstStyle/>
          <a:p>
            <a:r>
              <a:rPr lang="en-GB" dirty="0"/>
              <a:t>Complicated cash audits </a:t>
            </a:r>
          </a:p>
        </p:txBody>
      </p:sp>
      <p:pic>
        <p:nvPicPr>
          <p:cNvPr id="12" name="Picture Placeholder 11" descr="A person using a computer&#10;&#10;Description automatically generated">
            <a:extLst>
              <a:ext uri="{FF2B5EF4-FFF2-40B4-BE49-F238E27FC236}">
                <a16:creationId xmlns:a16="http://schemas.microsoft.com/office/drawing/2014/main" id="{45BC7A27-38B2-C34D-822D-C6D823B994FE}"/>
              </a:ext>
            </a:extLst>
          </p:cNvPr>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19437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47242A-E3B9-4B4D-9E66-4A505800D558}"/>
              </a:ext>
            </a:extLst>
          </p:cNvPr>
          <p:cNvSpPr>
            <a:spLocks noGrp="1"/>
          </p:cNvSpPr>
          <p:nvPr>
            <p:ph type="body" sz="quarter" idx="11"/>
          </p:nvPr>
        </p:nvSpPr>
        <p:spPr/>
        <p:txBody>
          <a:bodyPr/>
          <a:lstStyle/>
          <a:p>
            <a:r>
              <a:rPr lang="en-GB" dirty="0"/>
              <a:t>opportunity</a:t>
            </a:r>
          </a:p>
        </p:txBody>
      </p:sp>
      <p:sp>
        <p:nvSpPr>
          <p:cNvPr id="3" name="Title 2">
            <a:extLst>
              <a:ext uri="{FF2B5EF4-FFF2-40B4-BE49-F238E27FC236}">
                <a16:creationId xmlns:a16="http://schemas.microsoft.com/office/drawing/2014/main" id="{7D566CBC-8CA2-174C-9FB8-75B4B0FE0022}"/>
              </a:ext>
            </a:extLst>
          </p:cNvPr>
          <p:cNvSpPr>
            <a:spLocks noGrp="1"/>
          </p:cNvSpPr>
          <p:nvPr>
            <p:ph type="title"/>
          </p:nvPr>
        </p:nvSpPr>
        <p:spPr>
          <a:xfrm>
            <a:off x="835210" y="2922494"/>
            <a:ext cx="13562108" cy="2600481"/>
          </a:xfrm>
        </p:spPr>
        <p:txBody>
          <a:bodyPr/>
          <a:lstStyle/>
          <a:p>
            <a:r>
              <a:rPr lang="en-GB" sz="6000" dirty="0"/>
              <a:t>What if you could manage cash as easily as credit with no upfront investment or disruption? </a:t>
            </a:r>
            <a:endParaRPr lang="en-GB" dirty="0"/>
          </a:p>
        </p:txBody>
      </p:sp>
    </p:spTree>
    <p:extLst>
      <p:ext uri="{BB962C8B-B14F-4D97-AF65-F5344CB8AC3E}">
        <p14:creationId xmlns:p14="http://schemas.microsoft.com/office/powerpoint/2010/main" val="1781507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F86B3E-C106-A647-BD15-61CCB27C910B}"/>
              </a:ext>
            </a:extLst>
          </p:cNvPr>
          <p:cNvSpPr>
            <a:spLocks noGrp="1"/>
          </p:cNvSpPr>
          <p:nvPr>
            <p:ph type="body" sz="quarter" idx="11"/>
          </p:nvPr>
        </p:nvSpPr>
        <p:spPr/>
        <p:txBody>
          <a:bodyPr/>
          <a:lstStyle/>
          <a:p>
            <a:r>
              <a:rPr lang="en-US" dirty="0"/>
              <a:t>Our solution</a:t>
            </a:r>
          </a:p>
        </p:txBody>
      </p:sp>
      <p:sp>
        <p:nvSpPr>
          <p:cNvPr id="3" name="Title 2">
            <a:extLst>
              <a:ext uri="{FF2B5EF4-FFF2-40B4-BE49-F238E27FC236}">
                <a16:creationId xmlns:a16="http://schemas.microsoft.com/office/drawing/2014/main" id="{D4DC2A09-E00B-4E44-9C4B-3B0B9D6104D6}"/>
              </a:ext>
            </a:extLst>
          </p:cNvPr>
          <p:cNvSpPr>
            <a:spLocks noGrp="1"/>
          </p:cNvSpPr>
          <p:nvPr>
            <p:ph type="title"/>
          </p:nvPr>
        </p:nvSpPr>
        <p:spPr/>
        <p:txBody>
          <a:bodyPr/>
          <a:lstStyle/>
          <a:p>
            <a:r>
              <a:rPr lang="en-US" dirty="0"/>
              <a:t>Brink’s Complete</a:t>
            </a:r>
          </a:p>
        </p:txBody>
      </p:sp>
      <p:sp>
        <p:nvSpPr>
          <p:cNvPr id="4" name="Text Placeholder 3">
            <a:extLst>
              <a:ext uri="{FF2B5EF4-FFF2-40B4-BE49-F238E27FC236}">
                <a16:creationId xmlns:a16="http://schemas.microsoft.com/office/drawing/2014/main" id="{1B782207-7E8C-0941-927F-35B4925F4F78}"/>
              </a:ext>
            </a:extLst>
          </p:cNvPr>
          <p:cNvSpPr>
            <a:spLocks noGrp="1"/>
          </p:cNvSpPr>
          <p:nvPr>
            <p:ph type="body" sz="quarter" idx="12"/>
          </p:nvPr>
        </p:nvSpPr>
        <p:spPr/>
        <p:txBody>
          <a:bodyPr/>
          <a:lstStyle/>
          <a:p>
            <a:r>
              <a:rPr lang="en-GB" dirty="0"/>
              <a:t>The easiest way to manage cash and accelerate working capital.</a:t>
            </a:r>
          </a:p>
        </p:txBody>
      </p:sp>
    </p:spTree>
    <p:extLst>
      <p:ext uri="{BB962C8B-B14F-4D97-AF65-F5344CB8AC3E}">
        <p14:creationId xmlns:p14="http://schemas.microsoft.com/office/powerpoint/2010/main" val="123933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CD5D-D49E-5C43-9CC9-64F9D46EA284}"/>
              </a:ext>
            </a:extLst>
          </p:cNvPr>
          <p:cNvSpPr>
            <a:spLocks noGrp="1"/>
          </p:cNvSpPr>
          <p:nvPr>
            <p:ph type="title"/>
          </p:nvPr>
        </p:nvSpPr>
        <p:spPr/>
        <p:txBody>
          <a:bodyPr/>
          <a:lstStyle/>
          <a:p>
            <a:r>
              <a:rPr lang="en-GB" dirty="0"/>
              <a:t>Introducing Brink’s Complete.</a:t>
            </a:r>
          </a:p>
        </p:txBody>
      </p:sp>
      <p:sp>
        <p:nvSpPr>
          <p:cNvPr id="3" name="Text Placeholder 2">
            <a:extLst>
              <a:ext uri="{FF2B5EF4-FFF2-40B4-BE49-F238E27FC236}">
                <a16:creationId xmlns:a16="http://schemas.microsoft.com/office/drawing/2014/main" id="{D8C8D973-6BE9-2146-8A3B-44D60DCABAAE}"/>
              </a:ext>
            </a:extLst>
          </p:cNvPr>
          <p:cNvSpPr>
            <a:spLocks noGrp="1"/>
          </p:cNvSpPr>
          <p:nvPr>
            <p:ph type="body" sz="quarter" idx="10"/>
          </p:nvPr>
        </p:nvSpPr>
        <p:spPr/>
        <p:txBody>
          <a:bodyPr/>
          <a:lstStyle/>
          <a:p>
            <a:r>
              <a:rPr lang="en-GB" dirty="0"/>
              <a:t>Brink’s complete</a:t>
            </a:r>
          </a:p>
        </p:txBody>
      </p:sp>
      <p:sp>
        <p:nvSpPr>
          <p:cNvPr id="5" name="Text Placeholder 4">
            <a:extLst>
              <a:ext uri="{FF2B5EF4-FFF2-40B4-BE49-F238E27FC236}">
                <a16:creationId xmlns:a16="http://schemas.microsoft.com/office/drawing/2014/main" id="{1ABEE581-320A-6549-A1EA-4CECF1B67AB2}"/>
              </a:ext>
            </a:extLst>
          </p:cNvPr>
          <p:cNvSpPr>
            <a:spLocks noGrp="1"/>
          </p:cNvSpPr>
          <p:nvPr>
            <p:ph type="body" sz="quarter" idx="13"/>
          </p:nvPr>
        </p:nvSpPr>
        <p:spPr>
          <a:xfrm>
            <a:off x="1706316" y="4699000"/>
            <a:ext cx="4880463" cy="1028700"/>
          </a:xfrm>
        </p:spPr>
        <p:txBody>
          <a:bodyPr/>
          <a:lstStyle/>
          <a:p>
            <a:r>
              <a:rPr lang="en-GB" dirty="0"/>
              <a:t>Accessible online and on mobile devices, Brink’s 24SEVEN provides a single place to manage and track your cash in near real-time. </a:t>
            </a:r>
          </a:p>
        </p:txBody>
      </p:sp>
      <p:sp>
        <p:nvSpPr>
          <p:cNvPr id="6" name="Text Placeholder 5">
            <a:extLst>
              <a:ext uri="{FF2B5EF4-FFF2-40B4-BE49-F238E27FC236}">
                <a16:creationId xmlns:a16="http://schemas.microsoft.com/office/drawing/2014/main" id="{0444F437-478E-DA4D-8B88-36D55B672636}"/>
              </a:ext>
            </a:extLst>
          </p:cNvPr>
          <p:cNvSpPr>
            <a:spLocks noGrp="1"/>
          </p:cNvSpPr>
          <p:nvPr>
            <p:ph type="body" sz="quarter" idx="14"/>
          </p:nvPr>
        </p:nvSpPr>
        <p:spPr>
          <a:xfrm>
            <a:off x="2793065" y="3663950"/>
            <a:ext cx="3175000" cy="908050"/>
          </a:xfrm>
        </p:spPr>
        <p:txBody>
          <a:bodyPr/>
          <a:lstStyle/>
          <a:p>
            <a:r>
              <a:rPr lang="en-GB" dirty="0"/>
              <a:t>Brink’s         24SEVEN</a:t>
            </a:r>
          </a:p>
        </p:txBody>
      </p:sp>
      <p:pic>
        <p:nvPicPr>
          <p:cNvPr id="26" name="Picture Placeholder 25" descr="A close up of a sign&#10;&#10;Description automatically generated">
            <a:extLst>
              <a:ext uri="{FF2B5EF4-FFF2-40B4-BE49-F238E27FC236}">
                <a16:creationId xmlns:a16="http://schemas.microsoft.com/office/drawing/2014/main" id="{AD7D4DC6-2FEA-804E-B96E-39E1B8CE22C2}"/>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a:stretch>
            <a:fillRect/>
          </a:stretch>
        </p:blipFill>
        <p:spPr>
          <a:xfrm>
            <a:off x="7517571" y="3663620"/>
            <a:ext cx="908380" cy="908380"/>
          </a:xfrm>
        </p:spPr>
      </p:pic>
      <p:sp>
        <p:nvSpPr>
          <p:cNvPr id="8" name="Text Placeholder 7">
            <a:extLst>
              <a:ext uri="{FF2B5EF4-FFF2-40B4-BE49-F238E27FC236}">
                <a16:creationId xmlns:a16="http://schemas.microsoft.com/office/drawing/2014/main" id="{D2C486BF-6B60-4B4D-81D3-B9029692ABE8}"/>
              </a:ext>
            </a:extLst>
          </p:cNvPr>
          <p:cNvSpPr>
            <a:spLocks noGrp="1"/>
          </p:cNvSpPr>
          <p:nvPr>
            <p:ph type="body" sz="quarter" idx="16"/>
          </p:nvPr>
        </p:nvSpPr>
        <p:spPr>
          <a:xfrm>
            <a:off x="7510136" y="4699000"/>
            <a:ext cx="4880463" cy="1028700"/>
          </a:xfrm>
        </p:spPr>
        <p:txBody>
          <a:bodyPr/>
          <a:lstStyle/>
          <a:p>
            <a:r>
              <a:rPr lang="en-GB" dirty="0"/>
              <a:t>Improve your operations by using Brink’s devices to reduce the time needed to deposit cash and keep employees safely in the store. </a:t>
            </a:r>
          </a:p>
        </p:txBody>
      </p:sp>
      <p:sp>
        <p:nvSpPr>
          <p:cNvPr id="9" name="Text Placeholder 8">
            <a:extLst>
              <a:ext uri="{FF2B5EF4-FFF2-40B4-BE49-F238E27FC236}">
                <a16:creationId xmlns:a16="http://schemas.microsoft.com/office/drawing/2014/main" id="{B248482F-DB74-BC43-AEE8-5157BBDC66C8}"/>
              </a:ext>
            </a:extLst>
          </p:cNvPr>
          <p:cNvSpPr>
            <a:spLocks noGrp="1"/>
          </p:cNvSpPr>
          <p:nvPr>
            <p:ph type="body" sz="quarter" idx="17"/>
          </p:nvPr>
        </p:nvSpPr>
        <p:spPr>
          <a:xfrm>
            <a:off x="8596885" y="3663950"/>
            <a:ext cx="3175000" cy="908050"/>
          </a:xfrm>
        </p:spPr>
        <p:txBody>
          <a:bodyPr/>
          <a:lstStyle/>
          <a:p>
            <a:r>
              <a:rPr lang="en-GB" dirty="0"/>
              <a:t>Brink’s device Technology</a:t>
            </a:r>
          </a:p>
        </p:txBody>
      </p:sp>
      <p:sp>
        <p:nvSpPr>
          <p:cNvPr id="14" name="Text Placeholder 13">
            <a:extLst>
              <a:ext uri="{FF2B5EF4-FFF2-40B4-BE49-F238E27FC236}">
                <a16:creationId xmlns:a16="http://schemas.microsoft.com/office/drawing/2014/main" id="{E201F1EA-F318-E44D-9E32-20C5CDB092B0}"/>
              </a:ext>
            </a:extLst>
          </p:cNvPr>
          <p:cNvSpPr>
            <a:spLocks noGrp="1"/>
          </p:cNvSpPr>
          <p:nvPr>
            <p:ph type="body" sz="quarter" idx="22"/>
          </p:nvPr>
        </p:nvSpPr>
        <p:spPr>
          <a:xfrm>
            <a:off x="1713750" y="7117110"/>
            <a:ext cx="4880463" cy="1028700"/>
          </a:xfrm>
        </p:spPr>
        <p:txBody>
          <a:bodyPr/>
          <a:lstStyle/>
          <a:p>
            <a:r>
              <a:rPr lang="en-GB" dirty="0"/>
              <a:t>Quickly access your cash for working capital needs and rely less on loans or lines of credit to manage your cash flow.</a:t>
            </a:r>
          </a:p>
        </p:txBody>
      </p:sp>
      <p:sp>
        <p:nvSpPr>
          <p:cNvPr id="15" name="Text Placeholder 14">
            <a:extLst>
              <a:ext uri="{FF2B5EF4-FFF2-40B4-BE49-F238E27FC236}">
                <a16:creationId xmlns:a16="http://schemas.microsoft.com/office/drawing/2014/main" id="{27C86437-0071-124B-AD1E-77DC60FFB4CB}"/>
              </a:ext>
            </a:extLst>
          </p:cNvPr>
          <p:cNvSpPr>
            <a:spLocks noGrp="1"/>
          </p:cNvSpPr>
          <p:nvPr>
            <p:ph type="body" sz="quarter" idx="23"/>
          </p:nvPr>
        </p:nvSpPr>
        <p:spPr>
          <a:xfrm>
            <a:off x="2800499" y="6082060"/>
            <a:ext cx="3175000" cy="908050"/>
          </a:xfrm>
        </p:spPr>
        <p:txBody>
          <a:bodyPr/>
          <a:lstStyle/>
          <a:p>
            <a:r>
              <a:rPr lang="en-GB" dirty="0"/>
              <a:t>Brink’s           direct credit</a:t>
            </a:r>
          </a:p>
        </p:txBody>
      </p:sp>
      <p:sp>
        <p:nvSpPr>
          <p:cNvPr id="17" name="Text Placeholder 16">
            <a:extLst>
              <a:ext uri="{FF2B5EF4-FFF2-40B4-BE49-F238E27FC236}">
                <a16:creationId xmlns:a16="http://schemas.microsoft.com/office/drawing/2014/main" id="{720F2889-9B29-884E-B41F-9D037CAB187A}"/>
              </a:ext>
            </a:extLst>
          </p:cNvPr>
          <p:cNvSpPr>
            <a:spLocks noGrp="1"/>
          </p:cNvSpPr>
          <p:nvPr>
            <p:ph type="body" sz="quarter" idx="25"/>
          </p:nvPr>
        </p:nvSpPr>
        <p:spPr>
          <a:xfrm>
            <a:off x="7517570" y="7117110"/>
            <a:ext cx="4880463" cy="1028700"/>
          </a:xfrm>
        </p:spPr>
        <p:txBody>
          <a:bodyPr/>
          <a:lstStyle/>
          <a:p>
            <a:r>
              <a:rPr lang="en-GB" dirty="0"/>
              <a:t>Order change online directly from Brink’s for easy fulfilment and direct delivery to your stores. </a:t>
            </a:r>
          </a:p>
        </p:txBody>
      </p:sp>
      <p:sp>
        <p:nvSpPr>
          <p:cNvPr id="18" name="Text Placeholder 17">
            <a:extLst>
              <a:ext uri="{FF2B5EF4-FFF2-40B4-BE49-F238E27FC236}">
                <a16:creationId xmlns:a16="http://schemas.microsoft.com/office/drawing/2014/main" id="{9882CB16-2E4D-5443-BA22-A20B4F73BD33}"/>
              </a:ext>
            </a:extLst>
          </p:cNvPr>
          <p:cNvSpPr>
            <a:spLocks noGrp="1"/>
          </p:cNvSpPr>
          <p:nvPr>
            <p:ph type="body" sz="quarter" idx="26"/>
          </p:nvPr>
        </p:nvSpPr>
        <p:spPr>
          <a:xfrm>
            <a:off x="8604318" y="6082060"/>
            <a:ext cx="3315539" cy="908050"/>
          </a:xfrm>
        </p:spPr>
        <p:txBody>
          <a:bodyPr/>
          <a:lstStyle/>
          <a:p>
            <a:r>
              <a:rPr lang="en-GB" dirty="0"/>
              <a:t>Brink’s        ezchange express</a:t>
            </a:r>
          </a:p>
        </p:txBody>
      </p:sp>
      <p:sp>
        <p:nvSpPr>
          <p:cNvPr id="22" name="Text Placeholder 21">
            <a:extLst>
              <a:ext uri="{FF2B5EF4-FFF2-40B4-BE49-F238E27FC236}">
                <a16:creationId xmlns:a16="http://schemas.microsoft.com/office/drawing/2014/main" id="{707B4002-3A3F-7C41-9545-057E4649F0F3}"/>
              </a:ext>
            </a:extLst>
          </p:cNvPr>
          <p:cNvSpPr>
            <a:spLocks noGrp="1"/>
          </p:cNvSpPr>
          <p:nvPr>
            <p:ph type="body" sz="quarter" idx="30"/>
          </p:nvPr>
        </p:nvSpPr>
        <p:spPr/>
        <p:txBody>
          <a:bodyPr/>
          <a:lstStyle/>
          <a:p>
            <a:r>
              <a:rPr lang="en-GB" dirty="0"/>
              <a:t>An easier way to manage cash and accelerate working capital. Brink’s software, devices, and services create a complete solution that reduces cost and adds value to your business. </a:t>
            </a:r>
          </a:p>
        </p:txBody>
      </p:sp>
      <p:pic>
        <p:nvPicPr>
          <p:cNvPr id="25" name="Picture Placeholder 29" descr="A close up of a sign&#10;&#10;Description automatically generated">
            <a:extLst>
              <a:ext uri="{FF2B5EF4-FFF2-40B4-BE49-F238E27FC236}">
                <a16:creationId xmlns:a16="http://schemas.microsoft.com/office/drawing/2014/main" id="{D6A9FD78-8768-3244-896D-DCE1D1BEDC4E}"/>
              </a:ext>
            </a:extLst>
          </p:cNvPr>
          <p:cNvPicPr>
            <a:picLocks noGrp="1" noChangeAspect="1"/>
          </p:cNvPicPr>
          <p:nvPr>
            <p:ph type="pic" sz="quarter" idx="24"/>
          </p:nvPr>
        </p:nvPicPr>
        <p:blipFill>
          <a:blip r:embed="rId3" cstate="email">
            <a:extLst>
              <a:ext uri="{28A0092B-C50C-407E-A947-70E740481C1C}">
                <a14:useLocalDpi xmlns:a14="http://schemas.microsoft.com/office/drawing/2010/main"/>
              </a:ext>
            </a:extLst>
          </a:blip>
          <a:srcRect/>
          <a:stretch>
            <a:fillRect/>
          </a:stretch>
        </p:blipFill>
        <p:spPr>
          <a:xfrm>
            <a:off x="7525005" y="6081730"/>
            <a:ext cx="908380" cy="908380"/>
          </a:xfrm>
        </p:spPr>
      </p:pic>
      <p:pic>
        <p:nvPicPr>
          <p:cNvPr id="23" name="Picture Placeholder 22" descr="A close up of a sign&#10;&#10;Description automatically generated">
            <a:extLst>
              <a:ext uri="{FF2B5EF4-FFF2-40B4-BE49-F238E27FC236}">
                <a16:creationId xmlns:a16="http://schemas.microsoft.com/office/drawing/2014/main" id="{2563F53E-953D-5B40-A0B6-D9C48E71F3D6}"/>
              </a:ext>
            </a:extLst>
          </p:cNvPr>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a:stretch>
            <a:fillRect/>
          </a:stretch>
        </p:blipFill>
        <p:spPr>
          <a:xfrm>
            <a:off x="1721185" y="6081730"/>
            <a:ext cx="908380" cy="908380"/>
          </a:xfrm>
        </p:spPr>
      </p:pic>
      <p:pic>
        <p:nvPicPr>
          <p:cNvPr id="11" name="Picture Placeholder 10">
            <a:extLst>
              <a:ext uri="{FF2B5EF4-FFF2-40B4-BE49-F238E27FC236}">
                <a16:creationId xmlns:a16="http://schemas.microsoft.com/office/drawing/2014/main" id="{65743054-4D11-0D44-926B-98DC1A1B4537}"/>
              </a:ext>
            </a:extLst>
          </p:cNvPr>
          <p:cNvPicPr>
            <a:picLocks noGrp="1" noChangeAspect="1"/>
          </p:cNvPicPr>
          <p:nvPr>
            <p:ph type="pic" sz="quarter" idx="12"/>
          </p:nvPr>
        </p:nvPicPr>
        <p:blipFill rotWithShape="1">
          <a:blip r:embed="rId5" cstate="email">
            <a:extLst>
              <a:ext uri="{28A0092B-C50C-407E-A947-70E740481C1C}">
                <a14:useLocalDpi xmlns:a14="http://schemas.microsoft.com/office/drawing/2010/main"/>
              </a:ext>
            </a:extLst>
          </a:blip>
          <a:srcRect l="-8605" r="-8605"/>
          <a:stretch/>
        </p:blipFill>
        <p:spPr>
          <a:xfrm>
            <a:off x="1713751" y="3663620"/>
            <a:ext cx="908380" cy="908380"/>
          </a:xfrm>
        </p:spPr>
      </p:pic>
    </p:spTree>
    <p:extLst>
      <p:ext uri="{BB962C8B-B14F-4D97-AF65-F5344CB8AC3E}">
        <p14:creationId xmlns:p14="http://schemas.microsoft.com/office/powerpoint/2010/main" val="1742629136"/>
      </p:ext>
    </p:extLst>
  </p:cSld>
  <p:clrMapOvr>
    <a:masterClrMapping/>
  </p:clrMapOvr>
</p:sld>
</file>

<file path=ppt/theme/theme1.xml><?xml version="1.0" encoding="utf-8"?>
<a:theme xmlns:a="http://schemas.openxmlformats.org/drawingml/2006/main" name="Office Theme">
  <a:themeElements>
    <a:clrScheme name="Custom 26">
      <a:dk1>
        <a:srgbClr val="3F403F"/>
      </a:dk1>
      <a:lt1>
        <a:srgbClr val="FDFFFD"/>
      </a:lt1>
      <a:dk2>
        <a:srgbClr val="B8B9B6"/>
      </a:dk2>
      <a:lt2>
        <a:srgbClr val="7F8383"/>
      </a:lt2>
      <a:accent1>
        <a:srgbClr val="004E8D"/>
      </a:accent1>
      <a:accent2>
        <a:srgbClr val="54A5CC"/>
      </a:accent2>
      <a:accent3>
        <a:srgbClr val="00764D"/>
      </a:accent3>
      <a:accent4>
        <a:srgbClr val="4EAA49"/>
      </a:accent4>
      <a:accent5>
        <a:srgbClr val="EC7834"/>
      </a:accent5>
      <a:accent6>
        <a:srgbClr val="FEC643"/>
      </a:accent6>
      <a:hlink>
        <a:srgbClr val="FEFFFE"/>
      </a:hlink>
      <a:folHlink>
        <a:srgbClr val="FEFF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nk's Complete - Sales Presentation (Full Global Presentation)" id="{CFDD184F-A2E4-504C-A2EA-5B2DC7EADA61}" vid="{E36384C3-601D-1845-BEDB-221FA6E0D42E}"/>
    </a:ext>
  </a:extLst>
</a:theme>
</file>

<file path=ppt/theme/theme2.xml><?xml version="1.0" encoding="utf-8"?>
<a:theme xmlns:a="http://schemas.openxmlformats.org/drawingml/2006/main" name="1_Office Theme">
  <a:themeElements>
    <a:clrScheme name="Brink's 1">
      <a:dk1>
        <a:srgbClr val="3F403F"/>
      </a:dk1>
      <a:lt1>
        <a:srgbClr val="FDFFFD"/>
      </a:lt1>
      <a:dk2>
        <a:srgbClr val="B8B9B6"/>
      </a:dk2>
      <a:lt2>
        <a:srgbClr val="7F8383"/>
      </a:lt2>
      <a:accent1>
        <a:srgbClr val="004E8D"/>
      </a:accent1>
      <a:accent2>
        <a:srgbClr val="54A5CC"/>
      </a:accent2>
      <a:accent3>
        <a:srgbClr val="00764D"/>
      </a:accent3>
      <a:accent4>
        <a:srgbClr val="4EAA49"/>
      </a:accent4>
      <a:accent5>
        <a:srgbClr val="EC7834"/>
      </a:accent5>
      <a:accent6>
        <a:srgbClr val="FEC643"/>
      </a:accent6>
      <a:hlink>
        <a:srgbClr val="FEFFFE"/>
      </a:hlink>
      <a:folHlink>
        <a:srgbClr val="FEFFF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nk's Complete - Sales Presentation (Full Global Presentation)" id="{CFDD184F-A2E4-504C-A2EA-5B2DC7EADA61}" vid="{612E3D2B-9911-A941-82BB-C3570579E91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3143</TotalTime>
  <Words>1701</Words>
  <Application>Microsoft Macintosh PowerPoint</Application>
  <PresentationFormat>Custom</PresentationFormat>
  <Paragraphs>263</Paragraphs>
  <Slides>28</Slides>
  <Notes>1</Notes>
  <HiddenSlides>5</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Arial</vt:lpstr>
      <vt:lpstr>Avenir Light</vt:lpstr>
      <vt:lpstr>Calibri</vt:lpstr>
      <vt:lpstr>Montserrat</vt:lpstr>
      <vt:lpstr>Office Theme</vt:lpstr>
      <vt:lpstr>1_Office Theme</vt:lpstr>
      <vt:lpstr>PowerPoint Presentation</vt:lpstr>
      <vt:lpstr>Common cash challenges for retail.</vt:lpstr>
      <vt:lpstr>PowerPoint Presentation</vt:lpstr>
      <vt:lpstr>The cost of cash to your business is higher than you think.</vt:lpstr>
      <vt:lpstr>How you choose to manage cash impacts your business.</vt:lpstr>
      <vt:lpstr>Cash visibility is essential to prevent loss.</vt:lpstr>
      <vt:lpstr>What if you could manage cash as easily as credit with no upfront investment or disruption? </vt:lpstr>
      <vt:lpstr>Brink’s Complete</vt:lpstr>
      <vt:lpstr>Introducing Brink’s Complete.</vt:lpstr>
      <vt:lpstr>A smart solution for smart businesses.</vt:lpstr>
      <vt:lpstr>Why Brink’s Complete?</vt:lpstr>
      <vt:lpstr>Making provisional credit simple and easy.</vt:lpstr>
      <vt:lpstr>Digitise your entire cash management process.</vt:lpstr>
      <vt:lpstr>Deposit and done.</vt:lpstr>
      <vt:lpstr>Empowering productivity in people with powerful devices. </vt:lpstr>
      <vt:lpstr>Change orders come to you. Directly and on-time.</vt:lpstr>
      <vt:lpstr>It’s really that easy.</vt:lpstr>
      <vt:lpstr>The impact of COVID-19 requires new practices in how we conduct business.</vt:lpstr>
      <vt:lpstr>Configuring your solution</vt:lpstr>
      <vt:lpstr>So how much is cash really costing you?</vt:lpstr>
      <vt:lpstr>We build a plan around your business needs. </vt:lpstr>
      <vt:lpstr>We help your business do great things.</vt:lpstr>
      <vt:lpstr>Next steps headline.</vt:lpstr>
      <vt:lpstr>PowerPoint Presentation</vt:lpstr>
      <vt:lpstr>PowerPoint Presentation</vt:lpstr>
      <vt:lpstr>PowerPoint Presentation</vt:lpstr>
      <vt:lpstr>PowerPoint Presentation</vt:lpstr>
      <vt:lpstr>[Placeholder Header]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Steven Watts</dc:creator>
  <cp:keywords/>
  <dc:description/>
  <cp:lastModifiedBy>Steven Watts</cp:lastModifiedBy>
  <cp:revision>47</cp:revision>
  <dcterms:created xsi:type="dcterms:W3CDTF">2020-04-20T23:40:03Z</dcterms:created>
  <dcterms:modified xsi:type="dcterms:W3CDTF">2021-05-14T02:15:06Z</dcterms:modified>
  <cp:category/>
</cp:coreProperties>
</file>