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9F412-7F53-467C-B1AC-2BDB2DB553E8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4D7C-E49E-4606-93DD-F2841E8C5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86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9F412-7F53-467C-B1AC-2BDB2DB553E8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4D7C-E49E-4606-93DD-F2841E8C5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084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9F412-7F53-467C-B1AC-2BDB2DB553E8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4D7C-E49E-4606-93DD-F2841E8C5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270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9F412-7F53-467C-B1AC-2BDB2DB553E8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4D7C-E49E-4606-93DD-F2841E8C5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706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9F412-7F53-467C-B1AC-2BDB2DB553E8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4D7C-E49E-4606-93DD-F2841E8C5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935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9F412-7F53-467C-B1AC-2BDB2DB553E8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4D7C-E49E-4606-93DD-F2841E8C5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8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9F412-7F53-467C-B1AC-2BDB2DB553E8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4D7C-E49E-4606-93DD-F2841E8C5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176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9F412-7F53-467C-B1AC-2BDB2DB553E8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4D7C-E49E-4606-93DD-F2841E8C5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39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9F412-7F53-467C-B1AC-2BDB2DB553E8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4D7C-E49E-4606-93DD-F2841E8C5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747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9F412-7F53-467C-B1AC-2BDB2DB553E8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4D7C-E49E-4606-93DD-F2841E8C5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755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9F412-7F53-467C-B1AC-2BDB2DB553E8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34D7C-E49E-4606-93DD-F2841E8C5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768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9F412-7F53-467C-B1AC-2BDB2DB553E8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34D7C-E49E-4606-93DD-F2841E8C5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653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916720"/>
              </p:ext>
            </p:extLst>
          </p:nvPr>
        </p:nvGraphicFramePr>
        <p:xfrm>
          <a:off x="0" y="1161048"/>
          <a:ext cx="9144000" cy="569695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068550">
                <a:tc>
                  <a:txBody>
                    <a:bodyPr/>
                    <a:lstStyle/>
                    <a:p>
                      <a:r>
                        <a:rPr lang="en-US" dirty="0"/>
                        <a:t>Important Step (What)</a:t>
                      </a:r>
                    </a:p>
                    <a:p>
                      <a:r>
                        <a:rPr lang="en-US" sz="1200" dirty="0"/>
                        <a:t>A logical segment</a:t>
                      </a:r>
                      <a:r>
                        <a:rPr lang="en-US" sz="1200" baseline="0" dirty="0"/>
                        <a:t> of the operation when something happens to advance the work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Points (How)</a:t>
                      </a:r>
                    </a:p>
                    <a:p>
                      <a:r>
                        <a:rPr lang="en-US" sz="1200" dirty="0"/>
                        <a:t>Anything in a step that might: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200" dirty="0"/>
                        <a:t>Make or break the job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200" dirty="0"/>
                        <a:t>Injure</a:t>
                      </a:r>
                      <a:r>
                        <a:rPr lang="en-US" sz="1200" baseline="0" dirty="0"/>
                        <a:t> the worker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200" baseline="0" dirty="0"/>
                        <a:t>Make the work easier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Reasons (Why)</a:t>
                      </a:r>
                    </a:p>
                    <a:p>
                      <a:r>
                        <a:rPr lang="en-US" sz="1200" dirty="0"/>
                        <a:t>Reasons for the key points</a:t>
                      </a:r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6612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b="1" dirty="0">
                          <a:latin typeface="+mj-lt"/>
                        </a:rPr>
                        <a:t>1.</a:t>
                      </a:r>
                      <a:r>
                        <a:rPr lang="en-US" b="1" baseline="0" dirty="0">
                          <a:latin typeface="+mj-lt"/>
                        </a:rPr>
                        <a:t> </a:t>
                      </a:r>
                      <a:r>
                        <a:rPr lang="en-US" b="1" dirty="0">
                          <a:latin typeface="+mj-lt"/>
                        </a:rPr>
                        <a:t>Lay flat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facing up, top to the right</a:t>
                      </a: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consistent</a:t>
                      </a:r>
                      <a:r>
                        <a:rPr lang="en-U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starting point</a:t>
                      </a:r>
                    </a:p>
                  </a:txBody>
                  <a:tcPr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6612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+mj-lt"/>
                        </a:rPr>
                        <a:t>2. Pinch top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right hand, halfway between collar and seam</a:t>
                      </a:r>
                    </a:p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through both layers</a:t>
                      </a:r>
                    </a:p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left hand, create vertical crease</a:t>
                      </a: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proper alignment</a:t>
                      </a:r>
                    </a:p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holds shirt together</a:t>
                      </a:r>
                    </a:p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visual aid</a:t>
                      </a:r>
                    </a:p>
                  </a:txBody>
                  <a:tcPr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66612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+mj-lt"/>
                        </a:rPr>
                        <a:t>3. Pinch middle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left hand, halfway down vertical crease</a:t>
                      </a: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proper alignment</a:t>
                      </a:r>
                    </a:p>
                  </a:txBody>
                  <a:tcPr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66612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+mj-lt"/>
                        </a:rPr>
                        <a:t>4. Pinch</a:t>
                      </a:r>
                      <a:r>
                        <a:rPr lang="en-US" b="1" baseline="0" dirty="0">
                          <a:latin typeface="+mj-lt"/>
                        </a:rPr>
                        <a:t> bottom</a:t>
                      </a:r>
                      <a:endParaRPr lang="en-US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right hand over left hand, bottom of vertical crease</a:t>
                      </a: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proper alignment</a:t>
                      </a:r>
                    </a:p>
                  </a:txBody>
                  <a:tcPr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66612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+mj-lt"/>
                        </a:rPr>
                        <a:t>5. Uncross hands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holding pinches, shake out</a:t>
                      </a: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removes wrinkles</a:t>
                      </a:r>
                    </a:p>
                  </a:txBody>
                  <a:tcPr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66612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+mj-lt"/>
                        </a:rPr>
                        <a:t>6. Flop and fold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face down</a:t>
                      </a:r>
                    </a:p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over exposed sleeve</a:t>
                      </a: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exposes final fold</a:t>
                      </a:r>
                    </a:p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completes fold</a:t>
                      </a:r>
                    </a:p>
                  </a:txBody>
                  <a:tcPr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-4904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JOB BREAKDOWN SHEET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051631"/>
              </p:ext>
            </p:extLst>
          </p:nvPr>
        </p:nvGraphicFramePr>
        <p:xfrm>
          <a:off x="0" y="304800"/>
          <a:ext cx="9144000" cy="8229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008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431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72720">
                <a:tc>
                  <a:txBody>
                    <a:bodyPr/>
                    <a:lstStyle/>
                    <a:p>
                      <a:r>
                        <a:rPr lang="en-US" sz="1200" b="0" dirty="0"/>
                        <a:t>Description: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Folding a t-shirt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2720">
                <a:tc>
                  <a:txBody>
                    <a:bodyPr/>
                    <a:lstStyle/>
                    <a:p>
                      <a:r>
                        <a:rPr lang="en-US" sz="1200" b="0" dirty="0"/>
                        <a:t>Parts: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2720">
                <a:tc>
                  <a:txBody>
                    <a:bodyPr/>
                    <a:lstStyle/>
                    <a:p>
                      <a:r>
                        <a:rPr lang="en-US" sz="1200" b="0" dirty="0"/>
                        <a:t>Tools and Materials: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One t-shirt (preferably laundered)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3742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973421"/>
              </p:ext>
            </p:extLst>
          </p:nvPr>
        </p:nvGraphicFramePr>
        <p:xfrm>
          <a:off x="0" y="1161048"/>
          <a:ext cx="9144000" cy="56969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068550">
                <a:tc>
                  <a:txBody>
                    <a:bodyPr/>
                    <a:lstStyle/>
                    <a:p>
                      <a:r>
                        <a:rPr lang="en-US" dirty="0"/>
                        <a:t>Important Step (What)</a:t>
                      </a:r>
                    </a:p>
                    <a:p>
                      <a:r>
                        <a:rPr lang="en-US" sz="1200" dirty="0"/>
                        <a:t>A logical segment</a:t>
                      </a:r>
                      <a:r>
                        <a:rPr lang="en-US" sz="1200" baseline="0" dirty="0"/>
                        <a:t> of the operation when something happens to advance the work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Points (How)</a:t>
                      </a:r>
                    </a:p>
                    <a:p>
                      <a:r>
                        <a:rPr lang="en-US" sz="1200" dirty="0"/>
                        <a:t>Anything in a step that might: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200" dirty="0"/>
                        <a:t>Make or break the job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200" dirty="0"/>
                        <a:t>Injure</a:t>
                      </a:r>
                      <a:r>
                        <a:rPr lang="en-US" sz="1200" baseline="0" dirty="0"/>
                        <a:t> the worker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200" baseline="0" dirty="0"/>
                        <a:t>Make the work easier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Reasons (Why)</a:t>
                      </a:r>
                    </a:p>
                    <a:p>
                      <a:r>
                        <a:rPr lang="en-US" sz="1200" dirty="0"/>
                        <a:t>Reasons for the key points</a:t>
                      </a:r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6612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/>
                        <a:t>1.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Lay flat</a:t>
                      </a:r>
                      <a:endParaRPr lang="en-US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>
                          <a:effectLst/>
                        </a:rPr>
                        <a:t>facing up, top to the right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>
                          <a:effectLst/>
                        </a:rPr>
                        <a:t>consistent</a:t>
                      </a:r>
                      <a:r>
                        <a:rPr lang="en-US" sz="1600" u="none" strike="noStrike" baseline="0" dirty="0">
                          <a:effectLst/>
                        </a:rPr>
                        <a:t> </a:t>
                      </a:r>
                      <a:r>
                        <a:rPr lang="en-US" sz="1600" u="none" strike="noStrike" dirty="0">
                          <a:effectLst/>
                        </a:rPr>
                        <a:t>starting point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6612">
                <a:tc>
                  <a:txBody>
                    <a:bodyPr/>
                    <a:lstStyle/>
                    <a:p>
                      <a:r>
                        <a:rPr lang="en-US" dirty="0"/>
                        <a:t>2. Pinch top</a:t>
                      </a:r>
                      <a:endParaRPr lang="en-US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>
                          <a:effectLst/>
                        </a:rPr>
                        <a:t>right hand, halfway between collar and seam</a:t>
                      </a:r>
                    </a:p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>
                          <a:effectLst/>
                        </a:rPr>
                        <a:t>through both layers</a:t>
                      </a:r>
                    </a:p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>
                          <a:effectLst/>
                        </a:rPr>
                        <a:t>left hand, create vertical crease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>
                          <a:effectLst/>
                        </a:rPr>
                        <a:t>proper alignment</a:t>
                      </a:r>
                    </a:p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>
                          <a:effectLst/>
                        </a:rPr>
                        <a:t>holds shirt together</a:t>
                      </a:r>
                    </a:p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>
                          <a:effectLst/>
                        </a:rPr>
                        <a:t>visual aid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66612">
                <a:tc>
                  <a:txBody>
                    <a:bodyPr/>
                    <a:lstStyle/>
                    <a:p>
                      <a:r>
                        <a:rPr lang="en-US" dirty="0"/>
                        <a:t>3. Pinch middle</a:t>
                      </a:r>
                      <a:endParaRPr lang="en-US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>
                          <a:effectLst/>
                        </a:rPr>
                        <a:t>left hand, halfway down vertical crease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>
                          <a:effectLst/>
                        </a:rPr>
                        <a:t>proper alignment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66612">
                <a:tc>
                  <a:txBody>
                    <a:bodyPr/>
                    <a:lstStyle/>
                    <a:p>
                      <a:r>
                        <a:rPr lang="en-US" dirty="0"/>
                        <a:t>4. Pinch</a:t>
                      </a:r>
                      <a:r>
                        <a:rPr lang="en-US" baseline="0" dirty="0"/>
                        <a:t> bottom</a:t>
                      </a:r>
                      <a:endParaRPr lang="en-US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>
                          <a:effectLst/>
                        </a:rPr>
                        <a:t>right hand over left hand, bottom of vertical crease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>
                          <a:effectLst/>
                        </a:rPr>
                        <a:t>proper alignment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66612">
                <a:tc>
                  <a:txBody>
                    <a:bodyPr/>
                    <a:lstStyle/>
                    <a:p>
                      <a:r>
                        <a:rPr lang="en-US" dirty="0"/>
                        <a:t>5. Uncross hands</a:t>
                      </a:r>
                      <a:endParaRPr lang="en-US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>
                          <a:effectLst/>
                        </a:rPr>
                        <a:t>holding pinches, shake out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>
                          <a:effectLst/>
                        </a:rPr>
                        <a:t>removes wrinkles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66612">
                <a:tc>
                  <a:txBody>
                    <a:bodyPr/>
                    <a:lstStyle/>
                    <a:p>
                      <a:r>
                        <a:rPr lang="en-US" dirty="0"/>
                        <a:t>6. Flop and fold</a:t>
                      </a:r>
                      <a:endParaRPr lang="en-US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>
                          <a:effectLst/>
                        </a:rPr>
                        <a:t>face down</a:t>
                      </a:r>
                    </a:p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>
                          <a:effectLst/>
                        </a:rPr>
                        <a:t>over exposed sleeve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>
                          <a:effectLst/>
                        </a:rPr>
                        <a:t>exposes final fold</a:t>
                      </a:r>
                    </a:p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r>
                        <a:rPr lang="en-US" sz="1600" u="none" strike="noStrike" dirty="0">
                          <a:effectLst/>
                        </a:rPr>
                        <a:t>completes fold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-4904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JOB BREAKDOWN SHEET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074602"/>
              </p:ext>
            </p:extLst>
          </p:nvPr>
        </p:nvGraphicFramePr>
        <p:xfrm>
          <a:off x="0" y="304800"/>
          <a:ext cx="9144000" cy="82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08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431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72720">
                <a:tc>
                  <a:txBody>
                    <a:bodyPr/>
                    <a:lstStyle/>
                    <a:p>
                      <a:r>
                        <a:rPr lang="en-US" sz="1200" dirty="0"/>
                        <a:t>Description: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Folding a t-shirt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2720">
                <a:tc>
                  <a:txBody>
                    <a:bodyPr/>
                    <a:lstStyle/>
                    <a:p>
                      <a:r>
                        <a:rPr lang="en-US" sz="1200" dirty="0"/>
                        <a:t>Parts: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2720">
                <a:tc>
                  <a:txBody>
                    <a:bodyPr/>
                    <a:lstStyle/>
                    <a:p>
                      <a:r>
                        <a:rPr lang="en-US" sz="1200" dirty="0"/>
                        <a:t>Tools and Materials: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One t-shirt (preferably laundered)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8632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769631"/>
              </p:ext>
            </p:extLst>
          </p:nvPr>
        </p:nvGraphicFramePr>
        <p:xfrm>
          <a:off x="0" y="1161048"/>
          <a:ext cx="9144000" cy="56969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068550">
                <a:tc>
                  <a:txBody>
                    <a:bodyPr/>
                    <a:lstStyle/>
                    <a:p>
                      <a:r>
                        <a:rPr lang="en-US" dirty="0"/>
                        <a:t>Important Step (What)</a:t>
                      </a:r>
                    </a:p>
                    <a:p>
                      <a:r>
                        <a:rPr lang="en-US" sz="1200" dirty="0"/>
                        <a:t>A logical segment</a:t>
                      </a:r>
                      <a:r>
                        <a:rPr lang="en-US" sz="1200" baseline="0" dirty="0"/>
                        <a:t> of the operation when something happens to advance the work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Points (How)</a:t>
                      </a:r>
                    </a:p>
                    <a:p>
                      <a:r>
                        <a:rPr lang="en-US" sz="1200" dirty="0"/>
                        <a:t>Anything in a step that might: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200" dirty="0"/>
                        <a:t>Make or break the job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200" dirty="0"/>
                        <a:t>Injure</a:t>
                      </a:r>
                      <a:r>
                        <a:rPr lang="en-US" sz="1200" baseline="0" dirty="0"/>
                        <a:t> the worker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200" baseline="0" dirty="0"/>
                        <a:t>Make the work easier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Reasons (Why)</a:t>
                      </a:r>
                    </a:p>
                    <a:p>
                      <a:r>
                        <a:rPr lang="en-US" sz="1200" dirty="0"/>
                        <a:t>Reasons for the key points</a:t>
                      </a:r>
                      <a:endParaRPr lang="en-US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6612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6612">
                <a:tc>
                  <a:txBody>
                    <a:bodyPr/>
                    <a:lstStyle/>
                    <a:p>
                      <a:endParaRPr lang="en-US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66612">
                <a:tc>
                  <a:txBody>
                    <a:bodyPr/>
                    <a:lstStyle/>
                    <a:p>
                      <a:endParaRPr lang="en-US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66612">
                <a:tc>
                  <a:txBody>
                    <a:bodyPr/>
                    <a:lstStyle/>
                    <a:p>
                      <a:endParaRPr lang="en-US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66612">
                <a:tc>
                  <a:txBody>
                    <a:bodyPr/>
                    <a:lstStyle/>
                    <a:p>
                      <a:endParaRPr lang="en-US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66612">
                <a:tc>
                  <a:txBody>
                    <a:bodyPr/>
                    <a:lstStyle/>
                    <a:p>
                      <a:endParaRPr lang="en-US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buFont typeface="Arial" panose="020B0604020202020204" pitchFamily="34" charset="0"/>
                        <a:buChar char="•"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-4904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JOB BREAKDOWN SHEET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074602"/>
              </p:ext>
            </p:extLst>
          </p:nvPr>
        </p:nvGraphicFramePr>
        <p:xfrm>
          <a:off x="0" y="304800"/>
          <a:ext cx="9144000" cy="82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08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431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72720">
                <a:tc>
                  <a:txBody>
                    <a:bodyPr/>
                    <a:lstStyle/>
                    <a:p>
                      <a:r>
                        <a:rPr lang="en-US" sz="1200" dirty="0"/>
                        <a:t>Description: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Folding a t-shirt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2720">
                <a:tc>
                  <a:txBody>
                    <a:bodyPr/>
                    <a:lstStyle/>
                    <a:p>
                      <a:r>
                        <a:rPr lang="en-US" sz="1200" dirty="0"/>
                        <a:t>Parts: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2720">
                <a:tc>
                  <a:txBody>
                    <a:bodyPr/>
                    <a:lstStyle/>
                    <a:p>
                      <a:r>
                        <a:rPr lang="en-US" sz="1200" dirty="0"/>
                        <a:t>Tools and Materials: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One t-shirt (preferably laundered)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3150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3CC83A5385B4DAC00E5BBDAB59531" ma:contentTypeVersion="4" ma:contentTypeDescription="Create a new document." ma:contentTypeScope="" ma:versionID="3d40c9a821bb145902e49c764691c4a3">
  <xsd:schema xmlns:xsd="http://www.w3.org/2001/XMLSchema" xmlns:xs="http://www.w3.org/2001/XMLSchema" xmlns:p="http://schemas.microsoft.com/office/2006/metadata/properties" xmlns:ns2="fa5e31a8-27fb-4498-aa4e-57df35f48ef6" xmlns:ns3="c0ae66e5-5f06-41c6-9cee-098094afc21a" targetNamespace="http://schemas.microsoft.com/office/2006/metadata/properties" ma:root="true" ma:fieldsID="5a2cb86239f63e712360a8013c40f614" ns2:_="" ns3:_="">
    <xsd:import namespace="fa5e31a8-27fb-4498-aa4e-57df35f48ef6"/>
    <xsd:import namespace="c0ae66e5-5f06-41c6-9cee-098094afc21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e31a8-27fb-4498-aa4e-57df35f48e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ae66e5-5f06-41c6-9cee-098094afc21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FE650AF-8019-4065-99EA-F27363F4AA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a5e31a8-27fb-4498-aa4e-57df35f48ef6"/>
    <ds:schemaRef ds:uri="c0ae66e5-5f06-41c6-9cee-098094afc2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C827206-4B44-4017-94FA-99EC48E24A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C5B90A-8205-4B3C-876F-724208E76C1A}">
  <ds:schemaRefs>
    <ds:schemaRef ds:uri="c0ae66e5-5f06-41c6-9cee-098094afc21a"/>
    <ds:schemaRef ds:uri="http://schemas.microsoft.com/office/2006/metadata/properties"/>
    <ds:schemaRef ds:uri="http://purl.org/dc/terms/"/>
    <ds:schemaRef ds:uri="fa5e31a8-27fb-4498-aa4e-57df35f48ef6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1234</TotalTime>
  <Words>407</Words>
  <Application>Microsoft Office PowerPoint</Application>
  <PresentationFormat>On-screen Show (4:3)</PresentationFormat>
  <Paragraphs>93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Howell</dc:creator>
  <cp:lastModifiedBy>Raluca Meledjiev</cp:lastModifiedBy>
  <cp:revision>11</cp:revision>
  <cp:lastPrinted>2013-10-02T11:43:46Z</cp:lastPrinted>
  <dcterms:created xsi:type="dcterms:W3CDTF">2013-07-17T13:08:53Z</dcterms:created>
  <dcterms:modified xsi:type="dcterms:W3CDTF">2020-11-23T18:25:21Z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0x010100AE73CC83A5385B4DAC00E5BBDAB59531</vt:lpwstr>
  </property>
</Properties>
</file>