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05" r:id="rId4"/>
  </p:sldMasterIdLst>
  <p:notesMasterIdLst>
    <p:notesMasterId r:id="rId129"/>
  </p:notesMasterIdLst>
  <p:handoutMasterIdLst>
    <p:handoutMasterId r:id="rId130"/>
  </p:handoutMasterIdLst>
  <p:sldIdLst>
    <p:sldId id="256" r:id="rId5"/>
    <p:sldId id="417" r:id="rId6"/>
    <p:sldId id="438" r:id="rId7"/>
    <p:sldId id="362" r:id="rId8"/>
    <p:sldId id="462" r:id="rId9"/>
    <p:sldId id="413" r:id="rId10"/>
    <p:sldId id="414" r:id="rId11"/>
    <p:sldId id="461" r:id="rId12"/>
    <p:sldId id="439" r:id="rId13"/>
    <p:sldId id="442" r:id="rId14"/>
    <p:sldId id="444" r:id="rId15"/>
    <p:sldId id="443" r:id="rId16"/>
    <p:sldId id="445" r:id="rId17"/>
    <p:sldId id="446" r:id="rId18"/>
    <p:sldId id="440" r:id="rId19"/>
    <p:sldId id="449" r:id="rId20"/>
    <p:sldId id="441" r:id="rId21"/>
    <p:sldId id="453" r:id="rId22"/>
    <p:sldId id="426" r:id="rId23"/>
    <p:sldId id="427" r:id="rId24"/>
    <p:sldId id="428" r:id="rId25"/>
    <p:sldId id="429" r:id="rId26"/>
    <p:sldId id="454" r:id="rId27"/>
    <p:sldId id="393" r:id="rId28"/>
    <p:sldId id="394" r:id="rId29"/>
    <p:sldId id="395" r:id="rId30"/>
    <p:sldId id="455" r:id="rId31"/>
    <p:sldId id="456" r:id="rId32"/>
    <p:sldId id="420" r:id="rId33"/>
    <p:sldId id="416" r:id="rId34"/>
    <p:sldId id="337" r:id="rId35"/>
    <p:sldId id="418" r:id="rId36"/>
    <p:sldId id="419" r:id="rId37"/>
    <p:sldId id="267" r:id="rId38"/>
    <p:sldId id="339" r:id="rId39"/>
    <p:sldId id="340" r:id="rId40"/>
    <p:sldId id="341" r:id="rId41"/>
    <p:sldId id="342" r:id="rId42"/>
    <p:sldId id="343" r:id="rId43"/>
    <p:sldId id="464" r:id="rId44"/>
    <p:sldId id="344" r:id="rId45"/>
    <p:sldId id="345" r:id="rId46"/>
    <p:sldId id="346" r:id="rId47"/>
    <p:sldId id="347" r:id="rId48"/>
    <p:sldId id="348" r:id="rId49"/>
    <p:sldId id="349" r:id="rId50"/>
    <p:sldId id="350" r:id="rId51"/>
    <p:sldId id="351" r:id="rId52"/>
    <p:sldId id="352" r:id="rId53"/>
    <p:sldId id="465" r:id="rId54"/>
    <p:sldId id="353" r:id="rId55"/>
    <p:sldId id="354" r:id="rId56"/>
    <p:sldId id="355" r:id="rId57"/>
    <p:sldId id="356" r:id="rId58"/>
    <p:sldId id="357" r:id="rId59"/>
    <p:sldId id="358" r:id="rId60"/>
    <p:sldId id="359" r:id="rId61"/>
    <p:sldId id="360" r:id="rId62"/>
    <p:sldId id="361" r:id="rId63"/>
    <p:sldId id="421" r:id="rId64"/>
    <p:sldId id="450" r:id="rId65"/>
    <p:sldId id="366" r:id="rId66"/>
    <p:sldId id="367" r:id="rId67"/>
    <p:sldId id="375" r:id="rId68"/>
    <p:sldId id="374" r:id="rId69"/>
    <p:sldId id="368" r:id="rId70"/>
    <p:sldId id="369" r:id="rId71"/>
    <p:sldId id="370" r:id="rId72"/>
    <p:sldId id="371" r:id="rId73"/>
    <p:sldId id="372" r:id="rId74"/>
    <p:sldId id="463" r:id="rId75"/>
    <p:sldId id="373" r:id="rId76"/>
    <p:sldId id="451" r:id="rId77"/>
    <p:sldId id="376" r:id="rId78"/>
    <p:sldId id="377" r:id="rId79"/>
    <p:sldId id="378" r:id="rId80"/>
    <p:sldId id="379" r:id="rId81"/>
    <p:sldId id="380" r:id="rId82"/>
    <p:sldId id="381" r:id="rId83"/>
    <p:sldId id="488" r:id="rId84"/>
    <p:sldId id="489" r:id="rId85"/>
    <p:sldId id="490" r:id="rId86"/>
    <p:sldId id="491" r:id="rId87"/>
    <p:sldId id="492" r:id="rId88"/>
    <p:sldId id="452" r:id="rId89"/>
    <p:sldId id="396" r:id="rId90"/>
    <p:sldId id="397" r:id="rId91"/>
    <p:sldId id="382" r:id="rId92"/>
    <p:sldId id="383" r:id="rId93"/>
    <p:sldId id="384" r:id="rId94"/>
    <p:sldId id="459" r:id="rId95"/>
    <p:sldId id="458" r:id="rId96"/>
    <p:sldId id="460" r:id="rId97"/>
    <p:sldId id="385" r:id="rId98"/>
    <p:sldId id="386" r:id="rId99"/>
    <p:sldId id="387" r:id="rId100"/>
    <p:sldId id="388" r:id="rId101"/>
    <p:sldId id="389" r:id="rId102"/>
    <p:sldId id="390" r:id="rId103"/>
    <p:sldId id="391" r:id="rId104"/>
    <p:sldId id="392" r:id="rId105"/>
    <p:sldId id="402" r:id="rId106"/>
    <p:sldId id="398" r:id="rId107"/>
    <p:sldId id="399" r:id="rId108"/>
    <p:sldId id="400" r:id="rId109"/>
    <p:sldId id="401" r:id="rId110"/>
    <p:sldId id="435" r:id="rId111"/>
    <p:sldId id="472" r:id="rId112"/>
    <p:sldId id="471" r:id="rId113"/>
    <p:sldId id="470" r:id="rId114"/>
    <p:sldId id="474" r:id="rId115"/>
    <p:sldId id="476" r:id="rId116"/>
    <p:sldId id="477" r:id="rId117"/>
    <p:sldId id="478" r:id="rId118"/>
    <p:sldId id="479" r:id="rId119"/>
    <p:sldId id="480" r:id="rId120"/>
    <p:sldId id="481" r:id="rId121"/>
    <p:sldId id="482" r:id="rId122"/>
    <p:sldId id="484" r:id="rId123"/>
    <p:sldId id="485" r:id="rId124"/>
    <p:sldId id="486" r:id="rId125"/>
    <p:sldId id="487" r:id="rId126"/>
    <p:sldId id="291" r:id="rId127"/>
    <p:sldId id="412" r:id="rId1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854D5B-D012-D4B8-EDAE-4A60B80304C2}" name="Chang Won Choi" initials="CWC" userId="S::cwonchoi@dunnsolutions.com::74a0d475-de32-4092-88b1-f6b7df05d7f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D2D2"/>
    <a:srgbClr val="393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64573" autoAdjust="0"/>
  </p:normalViewPr>
  <p:slideViewPr>
    <p:cSldViewPr snapToGrid="0">
      <p:cViewPr varScale="1">
        <p:scale>
          <a:sx n="55" d="100"/>
          <a:sy n="55" d="100"/>
        </p:scale>
        <p:origin x="1781" y="48"/>
      </p:cViewPr>
      <p:guideLst/>
    </p:cSldViewPr>
  </p:slideViewPr>
  <p:notesTextViewPr>
    <p:cViewPr>
      <p:scale>
        <a:sx n="150" d="100"/>
        <a:sy n="150" d="100"/>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commentAuthors" Target="commentAuthors.xml"/><Relationship Id="rId136"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g Won Choi" userId="74a0d475-de32-4092-88b1-f6b7df05d7fa" providerId="ADAL" clId="{29421695-071A-45CB-8C19-EDA91B55B27B}"/>
    <pc:docChg chg="custSel modSld">
      <pc:chgData name="Chang Won Choi" userId="74a0d475-de32-4092-88b1-f6b7df05d7fa" providerId="ADAL" clId="{29421695-071A-45CB-8C19-EDA91B55B27B}" dt="2023-01-03T21:13:10.825" v="178" actId="20577"/>
      <pc:docMkLst>
        <pc:docMk/>
      </pc:docMkLst>
      <pc:sldChg chg="modNotesTx">
        <pc:chgData name="Chang Won Choi" userId="74a0d475-de32-4092-88b1-f6b7df05d7fa" providerId="ADAL" clId="{29421695-071A-45CB-8C19-EDA91B55B27B}" dt="2022-12-29T23:24:32.055" v="0" actId="20577"/>
        <pc:sldMkLst>
          <pc:docMk/>
          <pc:sldMk cId="3048921058" sldId="256"/>
        </pc:sldMkLst>
      </pc:sldChg>
      <pc:sldChg chg="modNotesTx">
        <pc:chgData name="Chang Won Choi" userId="74a0d475-de32-4092-88b1-f6b7df05d7fa" providerId="ADAL" clId="{29421695-071A-45CB-8C19-EDA91B55B27B}" dt="2022-12-29T23:25:37.861" v="33" actId="20577"/>
        <pc:sldMkLst>
          <pc:docMk/>
          <pc:sldMk cId="3865872647" sldId="267"/>
        </pc:sldMkLst>
      </pc:sldChg>
      <pc:sldChg chg="modNotesTx">
        <pc:chgData name="Chang Won Choi" userId="74a0d475-de32-4092-88b1-f6b7df05d7fa" providerId="ADAL" clId="{29421695-071A-45CB-8C19-EDA91B55B27B}" dt="2022-12-29T23:28:12.598" v="130" actId="20577"/>
        <pc:sldMkLst>
          <pc:docMk/>
          <pc:sldMk cId="4268259698" sldId="291"/>
        </pc:sldMkLst>
      </pc:sldChg>
      <pc:sldChg chg="modSp mod modNotesTx">
        <pc:chgData name="Chang Won Choi" userId="74a0d475-de32-4092-88b1-f6b7df05d7fa" providerId="ADAL" clId="{29421695-071A-45CB-8C19-EDA91B55B27B}" dt="2023-01-03T21:13:10.825" v="178" actId="20577"/>
        <pc:sldMkLst>
          <pc:docMk/>
          <pc:sldMk cId="1417341690" sldId="337"/>
        </pc:sldMkLst>
        <pc:spChg chg="mod">
          <ac:chgData name="Chang Won Choi" userId="74a0d475-de32-4092-88b1-f6b7df05d7fa" providerId="ADAL" clId="{29421695-071A-45CB-8C19-EDA91B55B27B}" dt="2023-01-03T21:13:10.825" v="178" actId="20577"/>
          <ac:spMkLst>
            <pc:docMk/>
            <pc:sldMk cId="1417341690" sldId="337"/>
            <ac:spMk id="2" creationId="{C8754EE6-6435-44F3-BAEB-02E35B1EDDB4}"/>
          </ac:spMkLst>
        </pc:spChg>
      </pc:sldChg>
      <pc:sldChg chg="modNotesTx">
        <pc:chgData name="Chang Won Choi" userId="74a0d475-de32-4092-88b1-f6b7df05d7fa" providerId="ADAL" clId="{29421695-071A-45CB-8C19-EDA91B55B27B}" dt="2022-12-29T23:25:39.478" v="34" actId="20577"/>
        <pc:sldMkLst>
          <pc:docMk/>
          <pc:sldMk cId="2468901150" sldId="339"/>
        </pc:sldMkLst>
      </pc:sldChg>
      <pc:sldChg chg="modNotesTx">
        <pc:chgData name="Chang Won Choi" userId="74a0d475-de32-4092-88b1-f6b7df05d7fa" providerId="ADAL" clId="{29421695-071A-45CB-8C19-EDA91B55B27B}" dt="2022-12-29T23:25:42.354" v="36" actId="20577"/>
        <pc:sldMkLst>
          <pc:docMk/>
          <pc:sldMk cId="3559880592" sldId="340"/>
        </pc:sldMkLst>
      </pc:sldChg>
      <pc:sldChg chg="modNotesTx">
        <pc:chgData name="Chang Won Choi" userId="74a0d475-de32-4092-88b1-f6b7df05d7fa" providerId="ADAL" clId="{29421695-071A-45CB-8C19-EDA91B55B27B}" dt="2022-12-29T23:25:44.278" v="37" actId="20577"/>
        <pc:sldMkLst>
          <pc:docMk/>
          <pc:sldMk cId="4182785429" sldId="341"/>
        </pc:sldMkLst>
      </pc:sldChg>
      <pc:sldChg chg="modNotesTx">
        <pc:chgData name="Chang Won Choi" userId="74a0d475-de32-4092-88b1-f6b7df05d7fa" providerId="ADAL" clId="{29421695-071A-45CB-8C19-EDA91B55B27B}" dt="2022-12-29T23:25:46.157" v="38" actId="20577"/>
        <pc:sldMkLst>
          <pc:docMk/>
          <pc:sldMk cId="2741580147" sldId="342"/>
        </pc:sldMkLst>
      </pc:sldChg>
      <pc:sldChg chg="modNotesTx">
        <pc:chgData name="Chang Won Choi" userId="74a0d475-de32-4092-88b1-f6b7df05d7fa" providerId="ADAL" clId="{29421695-071A-45CB-8C19-EDA91B55B27B}" dt="2022-12-29T23:25:47.854" v="39" actId="20577"/>
        <pc:sldMkLst>
          <pc:docMk/>
          <pc:sldMk cId="1170952207" sldId="343"/>
        </pc:sldMkLst>
      </pc:sldChg>
      <pc:sldChg chg="modNotesTx">
        <pc:chgData name="Chang Won Choi" userId="74a0d475-de32-4092-88b1-f6b7df05d7fa" providerId="ADAL" clId="{29421695-071A-45CB-8C19-EDA91B55B27B}" dt="2022-12-29T23:25:51.312" v="41" actId="20577"/>
        <pc:sldMkLst>
          <pc:docMk/>
          <pc:sldMk cId="1030084686" sldId="344"/>
        </pc:sldMkLst>
      </pc:sldChg>
      <pc:sldChg chg="modNotesTx">
        <pc:chgData name="Chang Won Choi" userId="74a0d475-de32-4092-88b1-f6b7df05d7fa" providerId="ADAL" clId="{29421695-071A-45CB-8C19-EDA91B55B27B}" dt="2022-12-29T23:25:52.951" v="42" actId="20577"/>
        <pc:sldMkLst>
          <pc:docMk/>
          <pc:sldMk cId="2806633770" sldId="345"/>
        </pc:sldMkLst>
      </pc:sldChg>
      <pc:sldChg chg="modNotesTx">
        <pc:chgData name="Chang Won Choi" userId="74a0d475-de32-4092-88b1-f6b7df05d7fa" providerId="ADAL" clId="{29421695-071A-45CB-8C19-EDA91B55B27B}" dt="2022-12-29T23:25:54.452" v="43" actId="20577"/>
        <pc:sldMkLst>
          <pc:docMk/>
          <pc:sldMk cId="2947748900" sldId="346"/>
        </pc:sldMkLst>
      </pc:sldChg>
      <pc:sldChg chg="modNotesTx">
        <pc:chgData name="Chang Won Choi" userId="74a0d475-de32-4092-88b1-f6b7df05d7fa" providerId="ADAL" clId="{29421695-071A-45CB-8C19-EDA91B55B27B}" dt="2022-12-29T23:25:55.934" v="44" actId="20577"/>
        <pc:sldMkLst>
          <pc:docMk/>
          <pc:sldMk cId="2582913030" sldId="347"/>
        </pc:sldMkLst>
      </pc:sldChg>
      <pc:sldChg chg="modNotesTx">
        <pc:chgData name="Chang Won Choi" userId="74a0d475-de32-4092-88b1-f6b7df05d7fa" providerId="ADAL" clId="{29421695-071A-45CB-8C19-EDA91B55B27B}" dt="2022-12-29T23:25:57.554" v="45" actId="20577"/>
        <pc:sldMkLst>
          <pc:docMk/>
          <pc:sldMk cId="608467669" sldId="348"/>
        </pc:sldMkLst>
      </pc:sldChg>
      <pc:sldChg chg="modNotesTx">
        <pc:chgData name="Chang Won Choi" userId="74a0d475-de32-4092-88b1-f6b7df05d7fa" providerId="ADAL" clId="{29421695-071A-45CB-8C19-EDA91B55B27B}" dt="2022-12-29T23:25:59.187" v="46" actId="20577"/>
        <pc:sldMkLst>
          <pc:docMk/>
          <pc:sldMk cId="1408766340" sldId="349"/>
        </pc:sldMkLst>
      </pc:sldChg>
      <pc:sldChg chg="modNotesTx">
        <pc:chgData name="Chang Won Choi" userId="74a0d475-de32-4092-88b1-f6b7df05d7fa" providerId="ADAL" clId="{29421695-071A-45CB-8C19-EDA91B55B27B}" dt="2022-12-29T23:26:01.299" v="47" actId="20577"/>
        <pc:sldMkLst>
          <pc:docMk/>
          <pc:sldMk cId="3258054581" sldId="350"/>
        </pc:sldMkLst>
      </pc:sldChg>
      <pc:sldChg chg="modNotesTx">
        <pc:chgData name="Chang Won Choi" userId="74a0d475-de32-4092-88b1-f6b7df05d7fa" providerId="ADAL" clId="{29421695-071A-45CB-8C19-EDA91B55B27B}" dt="2022-12-29T23:26:03.023" v="48" actId="20577"/>
        <pc:sldMkLst>
          <pc:docMk/>
          <pc:sldMk cId="89674940" sldId="351"/>
        </pc:sldMkLst>
      </pc:sldChg>
      <pc:sldChg chg="modNotesTx">
        <pc:chgData name="Chang Won Choi" userId="74a0d475-de32-4092-88b1-f6b7df05d7fa" providerId="ADAL" clId="{29421695-071A-45CB-8C19-EDA91B55B27B}" dt="2022-12-29T23:26:04.554" v="49" actId="20577"/>
        <pc:sldMkLst>
          <pc:docMk/>
          <pc:sldMk cId="2927524515" sldId="352"/>
        </pc:sldMkLst>
      </pc:sldChg>
      <pc:sldChg chg="modNotesTx">
        <pc:chgData name="Chang Won Choi" userId="74a0d475-de32-4092-88b1-f6b7df05d7fa" providerId="ADAL" clId="{29421695-071A-45CB-8C19-EDA91B55B27B}" dt="2022-12-29T23:26:07.942" v="51" actId="20577"/>
        <pc:sldMkLst>
          <pc:docMk/>
          <pc:sldMk cId="2138936415" sldId="353"/>
        </pc:sldMkLst>
      </pc:sldChg>
      <pc:sldChg chg="modNotesTx">
        <pc:chgData name="Chang Won Choi" userId="74a0d475-de32-4092-88b1-f6b7df05d7fa" providerId="ADAL" clId="{29421695-071A-45CB-8C19-EDA91B55B27B}" dt="2022-12-29T23:26:09.836" v="52" actId="20577"/>
        <pc:sldMkLst>
          <pc:docMk/>
          <pc:sldMk cId="1947398060" sldId="354"/>
        </pc:sldMkLst>
      </pc:sldChg>
      <pc:sldChg chg="modNotesTx">
        <pc:chgData name="Chang Won Choi" userId="74a0d475-de32-4092-88b1-f6b7df05d7fa" providerId="ADAL" clId="{29421695-071A-45CB-8C19-EDA91B55B27B}" dt="2022-12-29T23:26:11.464" v="53" actId="20577"/>
        <pc:sldMkLst>
          <pc:docMk/>
          <pc:sldMk cId="624859238" sldId="355"/>
        </pc:sldMkLst>
      </pc:sldChg>
      <pc:sldChg chg="modNotesTx">
        <pc:chgData name="Chang Won Choi" userId="74a0d475-de32-4092-88b1-f6b7df05d7fa" providerId="ADAL" clId="{29421695-071A-45CB-8C19-EDA91B55B27B}" dt="2022-12-29T23:26:13.418" v="54" actId="20577"/>
        <pc:sldMkLst>
          <pc:docMk/>
          <pc:sldMk cId="3817448898" sldId="356"/>
        </pc:sldMkLst>
      </pc:sldChg>
      <pc:sldChg chg="modNotesTx">
        <pc:chgData name="Chang Won Choi" userId="74a0d475-de32-4092-88b1-f6b7df05d7fa" providerId="ADAL" clId="{29421695-071A-45CB-8C19-EDA91B55B27B}" dt="2022-12-29T23:26:14.926" v="55" actId="20577"/>
        <pc:sldMkLst>
          <pc:docMk/>
          <pc:sldMk cId="3426633082" sldId="357"/>
        </pc:sldMkLst>
      </pc:sldChg>
      <pc:sldChg chg="modNotesTx">
        <pc:chgData name="Chang Won Choi" userId="74a0d475-de32-4092-88b1-f6b7df05d7fa" providerId="ADAL" clId="{29421695-071A-45CB-8C19-EDA91B55B27B}" dt="2022-12-29T23:26:17.336" v="58" actId="20577"/>
        <pc:sldMkLst>
          <pc:docMk/>
          <pc:sldMk cId="61197980" sldId="358"/>
        </pc:sldMkLst>
      </pc:sldChg>
      <pc:sldChg chg="modNotesTx">
        <pc:chgData name="Chang Won Choi" userId="74a0d475-de32-4092-88b1-f6b7df05d7fa" providerId="ADAL" clId="{29421695-071A-45CB-8C19-EDA91B55B27B}" dt="2022-12-29T23:26:18.838" v="59" actId="20577"/>
        <pc:sldMkLst>
          <pc:docMk/>
          <pc:sldMk cId="3932098834" sldId="359"/>
        </pc:sldMkLst>
      </pc:sldChg>
      <pc:sldChg chg="modNotesTx">
        <pc:chgData name="Chang Won Choi" userId="74a0d475-de32-4092-88b1-f6b7df05d7fa" providerId="ADAL" clId="{29421695-071A-45CB-8C19-EDA91B55B27B}" dt="2022-12-29T23:26:20.470" v="60" actId="20577"/>
        <pc:sldMkLst>
          <pc:docMk/>
          <pc:sldMk cId="3738148405" sldId="360"/>
        </pc:sldMkLst>
      </pc:sldChg>
      <pc:sldChg chg="modNotesTx">
        <pc:chgData name="Chang Won Choi" userId="74a0d475-de32-4092-88b1-f6b7df05d7fa" providerId="ADAL" clId="{29421695-071A-45CB-8C19-EDA91B55B27B}" dt="2022-12-29T23:26:22.802" v="62" actId="20577"/>
        <pc:sldMkLst>
          <pc:docMk/>
          <pc:sldMk cId="1710212575" sldId="361"/>
        </pc:sldMkLst>
      </pc:sldChg>
      <pc:sldChg chg="modNotesTx">
        <pc:chgData name="Chang Won Choi" userId="74a0d475-de32-4092-88b1-f6b7df05d7fa" providerId="ADAL" clId="{29421695-071A-45CB-8C19-EDA91B55B27B}" dt="2022-12-29T23:24:40.199" v="3" actId="20577"/>
        <pc:sldMkLst>
          <pc:docMk/>
          <pc:sldMk cId="825898230" sldId="362"/>
        </pc:sldMkLst>
      </pc:sldChg>
      <pc:sldChg chg="modNotesTx">
        <pc:chgData name="Chang Won Choi" userId="74a0d475-de32-4092-88b1-f6b7df05d7fa" providerId="ADAL" clId="{29421695-071A-45CB-8C19-EDA91B55B27B}" dt="2022-12-29T23:26:27.915" v="65" actId="20577"/>
        <pc:sldMkLst>
          <pc:docMk/>
          <pc:sldMk cId="1774046237" sldId="366"/>
        </pc:sldMkLst>
      </pc:sldChg>
      <pc:sldChg chg="modNotesTx">
        <pc:chgData name="Chang Won Choi" userId="74a0d475-de32-4092-88b1-f6b7df05d7fa" providerId="ADAL" clId="{29421695-071A-45CB-8C19-EDA91B55B27B}" dt="2022-12-29T23:26:29.576" v="66" actId="20577"/>
        <pc:sldMkLst>
          <pc:docMk/>
          <pc:sldMk cId="2305245587" sldId="367"/>
        </pc:sldMkLst>
      </pc:sldChg>
      <pc:sldChg chg="modNotesTx">
        <pc:chgData name="Chang Won Choi" userId="74a0d475-de32-4092-88b1-f6b7df05d7fa" providerId="ADAL" clId="{29421695-071A-45CB-8C19-EDA91B55B27B}" dt="2022-12-29T23:26:34.974" v="69" actId="20577"/>
        <pc:sldMkLst>
          <pc:docMk/>
          <pc:sldMk cId="1383043600" sldId="368"/>
        </pc:sldMkLst>
      </pc:sldChg>
      <pc:sldChg chg="modNotesTx">
        <pc:chgData name="Chang Won Choi" userId="74a0d475-de32-4092-88b1-f6b7df05d7fa" providerId="ADAL" clId="{29421695-071A-45CB-8C19-EDA91B55B27B}" dt="2022-12-29T23:26:36.566" v="70" actId="20577"/>
        <pc:sldMkLst>
          <pc:docMk/>
          <pc:sldMk cId="2168334470" sldId="369"/>
        </pc:sldMkLst>
      </pc:sldChg>
      <pc:sldChg chg="modNotesTx">
        <pc:chgData name="Chang Won Choi" userId="74a0d475-de32-4092-88b1-f6b7df05d7fa" providerId="ADAL" clId="{29421695-071A-45CB-8C19-EDA91B55B27B}" dt="2022-12-29T23:26:38.285" v="71" actId="20577"/>
        <pc:sldMkLst>
          <pc:docMk/>
          <pc:sldMk cId="234088456" sldId="370"/>
        </pc:sldMkLst>
      </pc:sldChg>
      <pc:sldChg chg="modNotesTx">
        <pc:chgData name="Chang Won Choi" userId="74a0d475-de32-4092-88b1-f6b7df05d7fa" providerId="ADAL" clId="{29421695-071A-45CB-8C19-EDA91B55B27B}" dt="2022-12-29T23:26:40.193" v="72" actId="20577"/>
        <pc:sldMkLst>
          <pc:docMk/>
          <pc:sldMk cId="3696797060" sldId="371"/>
        </pc:sldMkLst>
      </pc:sldChg>
      <pc:sldChg chg="modNotesTx">
        <pc:chgData name="Chang Won Choi" userId="74a0d475-de32-4092-88b1-f6b7df05d7fa" providerId="ADAL" clId="{29421695-071A-45CB-8C19-EDA91B55B27B}" dt="2022-12-29T23:26:42.054" v="73" actId="20577"/>
        <pc:sldMkLst>
          <pc:docMk/>
          <pc:sldMk cId="1632544892" sldId="372"/>
        </pc:sldMkLst>
      </pc:sldChg>
      <pc:sldChg chg="modNotesTx">
        <pc:chgData name="Chang Won Choi" userId="74a0d475-de32-4092-88b1-f6b7df05d7fa" providerId="ADAL" clId="{29421695-071A-45CB-8C19-EDA91B55B27B}" dt="2022-12-29T23:26:45.484" v="75" actId="20577"/>
        <pc:sldMkLst>
          <pc:docMk/>
          <pc:sldMk cId="2859775305" sldId="373"/>
        </pc:sldMkLst>
      </pc:sldChg>
      <pc:sldChg chg="modNotesTx">
        <pc:chgData name="Chang Won Choi" userId="74a0d475-de32-4092-88b1-f6b7df05d7fa" providerId="ADAL" clId="{29421695-071A-45CB-8C19-EDA91B55B27B}" dt="2022-12-29T23:26:33.018" v="68" actId="20577"/>
        <pc:sldMkLst>
          <pc:docMk/>
          <pc:sldMk cId="2647546875" sldId="374"/>
        </pc:sldMkLst>
      </pc:sldChg>
      <pc:sldChg chg="modNotesTx">
        <pc:chgData name="Chang Won Choi" userId="74a0d475-de32-4092-88b1-f6b7df05d7fa" providerId="ADAL" clId="{29421695-071A-45CB-8C19-EDA91B55B27B}" dt="2022-12-29T23:26:31.203" v="67" actId="20577"/>
        <pc:sldMkLst>
          <pc:docMk/>
          <pc:sldMk cId="1808792661" sldId="375"/>
        </pc:sldMkLst>
      </pc:sldChg>
      <pc:sldChg chg="modNotesTx">
        <pc:chgData name="Chang Won Choi" userId="74a0d475-de32-4092-88b1-f6b7df05d7fa" providerId="ADAL" clId="{29421695-071A-45CB-8C19-EDA91B55B27B}" dt="2022-12-29T23:26:48.804" v="77" actId="20577"/>
        <pc:sldMkLst>
          <pc:docMk/>
          <pc:sldMk cId="2632750021" sldId="376"/>
        </pc:sldMkLst>
      </pc:sldChg>
      <pc:sldChg chg="modNotesTx">
        <pc:chgData name="Chang Won Choi" userId="74a0d475-de32-4092-88b1-f6b7df05d7fa" providerId="ADAL" clId="{29421695-071A-45CB-8C19-EDA91B55B27B}" dt="2022-12-29T23:26:50.458" v="78" actId="20577"/>
        <pc:sldMkLst>
          <pc:docMk/>
          <pc:sldMk cId="1675888059" sldId="377"/>
        </pc:sldMkLst>
      </pc:sldChg>
      <pc:sldChg chg="modNotesTx">
        <pc:chgData name="Chang Won Choi" userId="74a0d475-de32-4092-88b1-f6b7df05d7fa" providerId="ADAL" clId="{29421695-071A-45CB-8C19-EDA91B55B27B}" dt="2022-12-29T23:26:52.272" v="79" actId="20577"/>
        <pc:sldMkLst>
          <pc:docMk/>
          <pc:sldMk cId="775787513" sldId="378"/>
        </pc:sldMkLst>
      </pc:sldChg>
      <pc:sldChg chg="modNotesTx">
        <pc:chgData name="Chang Won Choi" userId="74a0d475-de32-4092-88b1-f6b7df05d7fa" providerId="ADAL" clId="{29421695-071A-45CB-8C19-EDA91B55B27B}" dt="2022-12-29T23:26:53.904" v="80" actId="20577"/>
        <pc:sldMkLst>
          <pc:docMk/>
          <pc:sldMk cId="3952273248" sldId="379"/>
        </pc:sldMkLst>
      </pc:sldChg>
      <pc:sldChg chg="modNotesTx">
        <pc:chgData name="Chang Won Choi" userId="74a0d475-de32-4092-88b1-f6b7df05d7fa" providerId="ADAL" clId="{29421695-071A-45CB-8C19-EDA91B55B27B}" dt="2022-12-29T23:26:55.641" v="81" actId="20577"/>
        <pc:sldMkLst>
          <pc:docMk/>
          <pc:sldMk cId="55889847" sldId="380"/>
        </pc:sldMkLst>
      </pc:sldChg>
      <pc:sldChg chg="modNotesTx">
        <pc:chgData name="Chang Won Choi" userId="74a0d475-de32-4092-88b1-f6b7df05d7fa" providerId="ADAL" clId="{29421695-071A-45CB-8C19-EDA91B55B27B}" dt="2022-12-29T23:26:57.306" v="82" actId="20577"/>
        <pc:sldMkLst>
          <pc:docMk/>
          <pc:sldMk cId="2847283585" sldId="381"/>
        </pc:sldMkLst>
      </pc:sldChg>
      <pc:sldChg chg="modNotesTx">
        <pc:chgData name="Chang Won Choi" userId="74a0d475-de32-4092-88b1-f6b7df05d7fa" providerId="ADAL" clId="{29421695-071A-45CB-8C19-EDA91B55B27B}" dt="2022-12-29T23:27:12.840" v="91" actId="20577"/>
        <pc:sldMkLst>
          <pc:docMk/>
          <pc:sldMk cId="870112430" sldId="382"/>
        </pc:sldMkLst>
      </pc:sldChg>
      <pc:sldChg chg="modNotesTx">
        <pc:chgData name="Chang Won Choi" userId="74a0d475-de32-4092-88b1-f6b7df05d7fa" providerId="ADAL" clId="{29421695-071A-45CB-8C19-EDA91B55B27B}" dt="2022-12-29T23:27:14.589" v="92" actId="20577"/>
        <pc:sldMkLst>
          <pc:docMk/>
          <pc:sldMk cId="1447863927" sldId="383"/>
        </pc:sldMkLst>
      </pc:sldChg>
      <pc:sldChg chg="modNotesTx">
        <pc:chgData name="Chang Won Choi" userId="74a0d475-de32-4092-88b1-f6b7df05d7fa" providerId="ADAL" clId="{29421695-071A-45CB-8C19-EDA91B55B27B}" dt="2022-12-29T23:27:16.600" v="93" actId="20577"/>
        <pc:sldMkLst>
          <pc:docMk/>
          <pc:sldMk cId="2527226180" sldId="384"/>
        </pc:sldMkLst>
      </pc:sldChg>
      <pc:sldChg chg="modNotesTx">
        <pc:chgData name="Chang Won Choi" userId="74a0d475-de32-4092-88b1-f6b7df05d7fa" providerId="ADAL" clId="{29421695-071A-45CB-8C19-EDA91B55B27B}" dt="2022-12-29T23:27:23.828" v="97" actId="20577"/>
        <pc:sldMkLst>
          <pc:docMk/>
          <pc:sldMk cId="2933676989" sldId="385"/>
        </pc:sldMkLst>
      </pc:sldChg>
      <pc:sldChg chg="modNotesTx">
        <pc:chgData name="Chang Won Choi" userId="74a0d475-de32-4092-88b1-f6b7df05d7fa" providerId="ADAL" clId="{29421695-071A-45CB-8C19-EDA91B55B27B}" dt="2022-12-29T23:27:25.491" v="98" actId="20577"/>
        <pc:sldMkLst>
          <pc:docMk/>
          <pc:sldMk cId="4204940925" sldId="386"/>
        </pc:sldMkLst>
      </pc:sldChg>
      <pc:sldChg chg="modNotesTx">
        <pc:chgData name="Chang Won Choi" userId="74a0d475-de32-4092-88b1-f6b7df05d7fa" providerId="ADAL" clId="{29421695-071A-45CB-8C19-EDA91B55B27B}" dt="2022-12-29T23:27:27.360" v="99" actId="20577"/>
        <pc:sldMkLst>
          <pc:docMk/>
          <pc:sldMk cId="51456251" sldId="387"/>
        </pc:sldMkLst>
      </pc:sldChg>
      <pc:sldChg chg="modNotesTx">
        <pc:chgData name="Chang Won Choi" userId="74a0d475-de32-4092-88b1-f6b7df05d7fa" providerId="ADAL" clId="{29421695-071A-45CB-8C19-EDA91B55B27B}" dt="2022-12-29T23:27:29.107" v="100" actId="20577"/>
        <pc:sldMkLst>
          <pc:docMk/>
          <pc:sldMk cId="137934542" sldId="388"/>
        </pc:sldMkLst>
      </pc:sldChg>
      <pc:sldChg chg="modNotesTx">
        <pc:chgData name="Chang Won Choi" userId="74a0d475-de32-4092-88b1-f6b7df05d7fa" providerId="ADAL" clId="{29421695-071A-45CB-8C19-EDA91B55B27B}" dt="2022-12-29T23:27:30.727" v="101" actId="20577"/>
        <pc:sldMkLst>
          <pc:docMk/>
          <pc:sldMk cId="1644269152" sldId="389"/>
        </pc:sldMkLst>
      </pc:sldChg>
      <pc:sldChg chg="modNotesTx">
        <pc:chgData name="Chang Won Choi" userId="74a0d475-de32-4092-88b1-f6b7df05d7fa" providerId="ADAL" clId="{29421695-071A-45CB-8C19-EDA91B55B27B}" dt="2022-12-29T23:27:32.322" v="102" actId="20577"/>
        <pc:sldMkLst>
          <pc:docMk/>
          <pc:sldMk cId="1631015607" sldId="390"/>
        </pc:sldMkLst>
      </pc:sldChg>
      <pc:sldChg chg="modNotesTx">
        <pc:chgData name="Chang Won Choi" userId="74a0d475-de32-4092-88b1-f6b7df05d7fa" providerId="ADAL" clId="{29421695-071A-45CB-8C19-EDA91B55B27B}" dt="2022-12-29T23:27:34.062" v="103" actId="20577"/>
        <pc:sldMkLst>
          <pc:docMk/>
          <pc:sldMk cId="500680541" sldId="391"/>
        </pc:sldMkLst>
      </pc:sldChg>
      <pc:sldChg chg="modNotesTx">
        <pc:chgData name="Chang Won Choi" userId="74a0d475-de32-4092-88b1-f6b7df05d7fa" providerId="ADAL" clId="{29421695-071A-45CB-8C19-EDA91B55B27B}" dt="2022-12-29T23:27:35.688" v="104" actId="20577"/>
        <pc:sldMkLst>
          <pc:docMk/>
          <pc:sldMk cId="2978637914" sldId="392"/>
        </pc:sldMkLst>
      </pc:sldChg>
      <pc:sldChg chg="modNotesTx">
        <pc:chgData name="Chang Won Choi" userId="74a0d475-de32-4092-88b1-f6b7df05d7fa" providerId="ADAL" clId="{29421695-071A-45CB-8C19-EDA91B55B27B}" dt="2022-12-29T23:25:20.449" v="23" actId="20577"/>
        <pc:sldMkLst>
          <pc:docMk/>
          <pc:sldMk cId="3383909412" sldId="393"/>
        </pc:sldMkLst>
      </pc:sldChg>
      <pc:sldChg chg="modNotesTx">
        <pc:chgData name="Chang Won Choi" userId="74a0d475-de32-4092-88b1-f6b7df05d7fa" providerId="ADAL" clId="{29421695-071A-45CB-8C19-EDA91B55B27B}" dt="2022-12-29T23:25:22.281" v="24" actId="20577"/>
        <pc:sldMkLst>
          <pc:docMk/>
          <pc:sldMk cId="2450009772" sldId="394"/>
        </pc:sldMkLst>
      </pc:sldChg>
      <pc:sldChg chg="modNotesTx">
        <pc:chgData name="Chang Won Choi" userId="74a0d475-de32-4092-88b1-f6b7df05d7fa" providerId="ADAL" clId="{29421695-071A-45CB-8C19-EDA91B55B27B}" dt="2022-12-29T23:25:23.986" v="25" actId="20577"/>
        <pc:sldMkLst>
          <pc:docMk/>
          <pc:sldMk cId="124120405" sldId="395"/>
        </pc:sldMkLst>
      </pc:sldChg>
      <pc:sldChg chg="modNotesTx">
        <pc:chgData name="Chang Won Choi" userId="74a0d475-de32-4092-88b1-f6b7df05d7fa" providerId="ADAL" clId="{29421695-071A-45CB-8C19-EDA91B55B27B}" dt="2022-12-29T23:27:09.274" v="89" actId="20577"/>
        <pc:sldMkLst>
          <pc:docMk/>
          <pc:sldMk cId="1361320172" sldId="396"/>
        </pc:sldMkLst>
      </pc:sldChg>
      <pc:sldChg chg="modNotesTx">
        <pc:chgData name="Chang Won Choi" userId="74a0d475-de32-4092-88b1-f6b7df05d7fa" providerId="ADAL" clId="{29421695-071A-45CB-8C19-EDA91B55B27B}" dt="2022-12-29T23:27:10.927" v="90" actId="20577"/>
        <pc:sldMkLst>
          <pc:docMk/>
          <pc:sldMk cId="580298576" sldId="397"/>
        </pc:sldMkLst>
      </pc:sldChg>
      <pc:sldChg chg="modNotesTx">
        <pc:chgData name="Chang Won Choi" userId="74a0d475-de32-4092-88b1-f6b7df05d7fa" providerId="ADAL" clId="{29421695-071A-45CB-8C19-EDA91B55B27B}" dt="2022-12-29T23:27:39.012" v="106" actId="20577"/>
        <pc:sldMkLst>
          <pc:docMk/>
          <pc:sldMk cId="2750427354" sldId="398"/>
        </pc:sldMkLst>
      </pc:sldChg>
      <pc:sldChg chg="modNotesTx">
        <pc:chgData name="Chang Won Choi" userId="74a0d475-de32-4092-88b1-f6b7df05d7fa" providerId="ADAL" clId="{29421695-071A-45CB-8C19-EDA91B55B27B}" dt="2022-12-29T23:27:40.781" v="107" actId="20577"/>
        <pc:sldMkLst>
          <pc:docMk/>
          <pc:sldMk cId="998427494" sldId="399"/>
        </pc:sldMkLst>
      </pc:sldChg>
      <pc:sldChg chg="modNotesTx">
        <pc:chgData name="Chang Won Choi" userId="74a0d475-de32-4092-88b1-f6b7df05d7fa" providerId="ADAL" clId="{29421695-071A-45CB-8C19-EDA91B55B27B}" dt="2022-12-29T23:27:42.492" v="108" actId="20577"/>
        <pc:sldMkLst>
          <pc:docMk/>
          <pc:sldMk cId="82846876" sldId="400"/>
        </pc:sldMkLst>
      </pc:sldChg>
      <pc:sldChg chg="modNotesTx">
        <pc:chgData name="Chang Won Choi" userId="74a0d475-de32-4092-88b1-f6b7df05d7fa" providerId="ADAL" clId="{29421695-071A-45CB-8C19-EDA91B55B27B}" dt="2022-12-29T23:27:44.134" v="109" actId="20577"/>
        <pc:sldMkLst>
          <pc:docMk/>
          <pc:sldMk cId="704738101" sldId="401"/>
        </pc:sldMkLst>
      </pc:sldChg>
      <pc:sldChg chg="modNotesTx">
        <pc:chgData name="Chang Won Choi" userId="74a0d475-de32-4092-88b1-f6b7df05d7fa" providerId="ADAL" clId="{29421695-071A-45CB-8C19-EDA91B55B27B}" dt="2022-12-29T23:27:37.442" v="105" actId="20577"/>
        <pc:sldMkLst>
          <pc:docMk/>
          <pc:sldMk cId="2811810528" sldId="402"/>
        </pc:sldMkLst>
      </pc:sldChg>
      <pc:sldChg chg="modNotesTx">
        <pc:chgData name="Chang Won Choi" userId="74a0d475-de32-4092-88b1-f6b7df05d7fa" providerId="ADAL" clId="{29421695-071A-45CB-8C19-EDA91B55B27B}" dt="2022-12-29T23:28:14.190" v="131" actId="20577"/>
        <pc:sldMkLst>
          <pc:docMk/>
          <pc:sldMk cId="1609740358" sldId="412"/>
        </pc:sldMkLst>
      </pc:sldChg>
      <pc:sldChg chg="modNotesTx">
        <pc:chgData name="Chang Won Choi" userId="74a0d475-de32-4092-88b1-f6b7df05d7fa" providerId="ADAL" clId="{29421695-071A-45CB-8C19-EDA91B55B27B}" dt="2022-12-29T23:24:45.475" v="5" actId="20577"/>
        <pc:sldMkLst>
          <pc:docMk/>
          <pc:sldMk cId="2391788267" sldId="413"/>
        </pc:sldMkLst>
      </pc:sldChg>
      <pc:sldChg chg="modNotesTx">
        <pc:chgData name="Chang Won Choi" userId="74a0d475-de32-4092-88b1-f6b7df05d7fa" providerId="ADAL" clId="{29421695-071A-45CB-8C19-EDA91B55B27B}" dt="2022-12-29T23:24:50.062" v="6" actId="20577"/>
        <pc:sldMkLst>
          <pc:docMk/>
          <pc:sldMk cId="815229121" sldId="414"/>
        </pc:sldMkLst>
      </pc:sldChg>
      <pc:sldChg chg="modNotesTx">
        <pc:chgData name="Chang Won Choi" userId="74a0d475-de32-4092-88b1-f6b7df05d7fa" providerId="ADAL" clId="{29421695-071A-45CB-8C19-EDA91B55B27B}" dt="2022-12-29T23:25:30.832" v="29" actId="20577"/>
        <pc:sldMkLst>
          <pc:docMk/>
          <pc:sldMk cId="2992991511" sldId="416"/>
        </pc:sldMkLst>
      </pc:sldChg>
      <pc:sldChg chg="modNotesTx">
        <pc:chgData name="Chang Won Choi" userId="74a0d475-de32-4092-88b1-f6b7df05d7fa" providerId="ADAL" clId="{29421695-071A-45CB-8C19-EDA91B55B27B}" dt="2022-12-29T23:24:34.832" v="1" actId="20577"/>
        <pc:sldMkLst>
          <pc:docMk/>
          <pc:sldMk cId="2757745098" sldId="417"/>
        </pc:sldMkLst>
      </pc:sldChg>
      <pc:sldChg chg="modNotesTx">
        <pc:chgData name="Chang Won Choi" userId="74a0d475-de32-4092-88b1-f6b7df05d7fa" providerId="ADAL" clId="{29421695-071A-45CB-8C19-EDA91B55B27B}" dt="2022-12-29T23:25:34.353" v="31" actId="20577"/>
        <pc:sldMkLst>
          <pc:docMk/>
          <pc:sldMk cId="3387505645" sldId="418"/>
        </pc:sldMkLst>
      </pc:sldChg>
      <pc:sldChg chg="modNotesTx">
        <pc:chgData name="Chang Won Choi" userId="74a0d475-de32-4092-88b1-f6b7df05d7fa" providerId="ADAL" clId="{29421695-071A-45CB-8C19-EDA91B55B27B}" dt="2022-12-29T23:25:36.046" v="32" actId="20577"/>
        <pc:sldMkLst>
          <pc:docMk/>
          <pc:sldMk cId="2935965584" sldId="419"/>
        </pc:sldMkLst>
      </pc:sldChg>
      <pc:sldChg chg="modNotesTx">
        <pc:chgData name="Chang Won Choi" userId="74a0d475-de32-4092-88b1-f6b7df05d7fa" providerId="ADAL" clId="{29421695-071A-45CB-8C19-EDA91B55B27B}" dt="2022-12-29T23:25:28.948" v="28" actId="20577"/>
        <pc:sldMkLst>
          <pc:docMk/>
          <pc:sldMk cId="4059547201" sldId="420"/>
        </pc:sldMkLst>
      </pc:sldChg>
      <pc:sldChg chg="modNotesTx">
        <pc:chgData name="Chang Won Choi" userId="74a0d475-de32-4092-88b1-f6b7df05d7fa" providerId="ADAL" clId="{29421695-071A-45CB-8C19-EDA91B55B27B}" dt="2022-12-29T23:26:24.534" v="63" actId="20577"/>
        <pc:sldMkLst>
          <pc:docMk/>
          <pc:sldMk cId="792179612" sldId="421"/>
        </pc:sldMkLst>
      </pc:sldChg>
      <pc:sldChg chg="modNotesTx">
        <pc:chgData name="Chang Won Choi" userId="74a0d475-de32-4092-88b1-f6b7df05d7fa" providerId="ADAL" clId="{29421695-071A-45CB-8C19-EDA91B55B27B}" dt="2022-12-29T23:25:11.347" v="18" actId="20577"/>
        <pc:sldMkLst>
          <pc:docMk/>
          <pc:sldMk cId="2793481847" sldId="426"/>
        </pc:sldMkLst>
      </pc:sldChg>
      <pc:sldChg chg="modNotesTx">
        <pc:chgData name="Chang Won Choi" userId="74a0d475-de32-4092-88b1-f6b7df05d7fa" providerId="ADAL" clId="{29421695-071A-45CB-8C19-EDA91B55B27B}" dt="2022-12-29T23:25:13.128" v="19" actId="20577"/>
        <pc:sldMkLst>
          <pc:docMk/>
          <pc:sldMk cId="1920508400" sldId="427"/>
        </pc:sldMkLst>
      </pc:sldChg>
      <pc:sldChg chg="modNotesTx">
        <pc:chgData name="Chang Won Choi" userId="74a0d475-de32-4092-88b1-f6b7df05d7fa" providerId="ADAL" clId="{29421695-071A-45CB-8C19-EDA91B55B27B}" dt="2022-12-29T23:25:14.872" v="20" actId="20577"/>
        <pc:sldMkLst>
          <pc:docMk/>
          <pc:sldMk cId="2361592812" sldId="428"/>
        </pc:sldMkLst>
      </pc:sldChg>
      <pc:sldChg chg="modNotesTx">
        <pc:chgData name="Chang Won Choi" userId="74a0d475-de32-4092-88b1-f6b7df05d7fa" providerId="ADAL" clId="{29421695-071A-45CB-8C19-EDA91B55B27B}" dt="2022-12-29T23:25:16.628" v="21" actId="20577"/>
        <pc:sldMkLst>
          <pc:docMk/>
          <pc:sldMk cId="3770775959" sldId="429"/>
        </pc:sldMkLst>
      </pc:sldChg>
      <pc:sldChg chg="modNotesTx">
        <pc:chgData name="Chang Won Choi" userId="74a0d475-de32-4092-88b1-f6b7df05d7fa" providerId="ADAL" clId="{29421695-071A-45CB-8C19-EDA91B55B27B}" dt="2022-12-29T23:27:45.778" v="110" actId="20577"/>
        <pc:sldMkLst>
          <pc:docMk/>
          <pc:sldMk cId="4280066689" sldId="435"/>
        </pc:sldMkLst>
      </pc:sldChg>
      <pc:sldChg chg="modNotesTx">
        <pc:chgData name="Chang Won Choi" userId="74a0d475-de32-4092-88b1-f6b7df05d7fa" providerId="ADAL" clId="{29421695-071A-45CB-8C19-EDA91B55B27B}" dt="2022-12-29T23:24:37.915" v="2" actId="20577"/>
        <pc:sldMkLst>
          <pc:docMk/>
          <pc:sldMk cId="3520130535" sldId="438"/>
        </pc:sldMkLst>
      </pc:sldChg>
      <pc:sldChg chg="modNotesTx">
        <pc:chgData name="Chang Won Choi" userId="74a0d475-de32-4092-88b1-f6b7df05d7fa" providerId="ADAL" clId="{29421695-071A-45CB-8C19-EDA91B55B27B}" dt="2022-12-29T23:24:53.863" v="8" actId="20577"/>
        <pc:sldMkLst>
          <pc:docMk/>
          <pc:sldMk cId="2262304153" sldId="439"/>
        </pc:sldMkLst>
      </pc:sldChg>
      <pc:sldChg chg="modNotesTx">
        <pc:chgData name="Chang Won Choi" userId="74a0d475-de32-4092-88b1-f6b7df05d7fa" providerId="ADAL" clId="{29421695-071A-45CB-8C19-EDA91B55B27B}" dt="2022-12-29T23:25:04.240" v="14" actId="20577"/>
        <pc:sldMkLst>
          <pc:docMk/>
          <pc:sldMk cId="4202813897" sldId="440"/>
        </pc:sldMkLst>
      </pc:sldChg>
      <pc:sldChg chg="modNotesTx">
        <pc:chgData name="Chang Won Choi" userId="74a0d475-de32-4092-88b1-f6b7df05d7fa" providerId="ADAL" clId="{29421695-071A-45CB-8C19-EDA91B55B27B}" dt="2022-12-29T23:25:07.801" v="16" actId="20577"/>
        <pc:sldMkLst>
          <pc:docMk/>
          <pc:sldMk cId="4182513407" sldId="441"/>
        </pc:sldMkLst>
      </pc:sldChg>
      <pc:sldChg chg="modNotesTx">
        <pc:chgData name="Chang Won Choi" userId="74a0d475-de32-4092-88b1-f6b7df05d7fa" providerId="ADAL" clId="{29421695-071A-45CB-8C19-EDA91B55B27B}" dt="2022-12-29T23:24:55.574" v="9" actId="20577"/>
        <pc:sldMkLst>
          <pc:docMk/>
          <pc:sldMk cId="1175885779" sldId="442"/>
        </pc:sldMkLst>
      </pc:sldChg>
      <pc:sldChg chg="modNotesTx">
        <pc:chgData name="Chang Won Choi" userId="74a0d475-de32-4092-88b1-f6b7df05d7fa" providerId="ADAL" clId="{29421695-071A-45CB-8C19-EDA91B55B27B}" dt="2022-12-29T23:24:59.060" v="11" actId="20577"/>
        <pc:sldMkLst>
          <pc:docMk/>
          <pc:sldMk cId="2690501299" sldId="443"/>
        </pc:sldMkLst>
      </pc:sldChg>
      <pc:sldChg chg="modNotesTx">
        <pc:chgData name="Chang Won Choi" userId="74a0d475-de32-4092-88b1-f6b7df05d7fa" providerId="ADAL" clId="{29421695-071A-45CB-8C19-EDA91B55B27B}" dt="2022-12-29T23:24:57.322" v="10" actId="20577"/>
        <pc:sldMkLst>
          <pc:docMk/>
          <pc:sldMk cId="1444417312" sldId="444"/>
        </pc:sldMkLst>
      </pc:sldChg>
      <pc:sldChg chg="modNotesTx">
        <pc:chgData name="Chang Won Choi" userId="74a0d475-de32-4092-88b1-f6b7df05d7fa" providerId="ADAL" clId="{29421695-071A-45CB-8C19-EDA91B55B27B}" dt="2022-12-29T23:25:00.870" v="12" actId="20577"/>
        <pc:sldMkLst>
          <pc:docMk/>
          <pc:sldMk cId="2946992080" sldId="445"/>
        </pc:sldMkLst>
      </pc:sldChg>
      <pc:sldChg chg="modNotesTx">
        <pc:chgData name="Chang Won Choi" userId="74a0d475-de32-4092-88b1-f6b7df05d7fa" providerId="ADAL" clId="{29421695-071A-45CB-8C19-EDA91B55B27B}" dt="2022-12-29T23:25:02.584" v="13" actId="20577"/>
        <pc:sldMkLst>
          <pc:docMk/>
          <pc:sldMk cId="761215009" sldId="446"/>
        </pc:sldMkLst>
      </pc:sldChg>
      <pc:sldChg chg="modNotesTx">
        <pc:chgData name="Chang Won Choi" userId="74a0d475-de32-4092-88b1-f6b7df05d7fa" providerId="ADAL" clId="{29421695-071A-45CB-8C19-EDA91B55B27B}" dt="2022-12-29T23:25:06.056" v="15" actId="20577"/>
        <pc:sldMkLst>
          <pc:docMk/>
          <pc:sldMk cId="2131209311" sldId="449"/>
        </pc:sldMkLst>
      </pc:sldChg>
      <pc:sldChg chg="modNotesTx">
        <pc:chgData name="Chang Won Choi" userId="74a0d475-de32-4092-88b1-f6b7df05d7fa" providerId="ADAL" clId="{29421695-071A-45CB-8C19-EDA91B55B27B}" dt="2022-12-29T23:26:26.166" v="64" actId="20577"/>
        <pc:sldMkLst>
          <pc:docMk/>
          <pc:sldMk cId="269128488" sldId="450"/>
        </pc:sldMkLst>
      </pc:sldChg>
      <pc:sldChg chg="modNotesTx">
        <pc:chgData name="Chang Won Choi" userId="74a0d475-de32-4092-88b1-f6b7df05d7fa" providerId="ADAL" clId="{29421695-071A-45CB-8C19-EDA91B55B27B}" dt="2022-12-29T23:26:47.062" v="76" actId="20577"/>
        <pc:sldMkLst>
          <pc:docMk/>
          <pc:sldMk cId="3877324136" sldId="451"/>
        </pc:sldMkLst>
      </pc:sldChg>
      <pc:sldChg chg="modNotesTx">
        <pc:chgData name="Chang Won Choi" userId="74a0d475-de32-4092-88b1-f6b7df05d7fa" providerId="ADAL" clId="{29421695-071A-45CB-8C19-EDA91B55B27B}" dt="2022-12-29T23:27:07.318" v="88" actId="20577"/>
        <pc:sldMkLst>
          <pc:docMk/>
          <pc:sldMk cId="3630877896" sldId="452"/>
        </pc:sldMkLst>
      </pc:sldChg>
      <pc:sldChg chg="modNotesTx">
        <pc:chgData name="Chang Won Choi" userId="74a0d475-de32-4092-88b1-f6b7df05d7fa" providerId="ADAL" clId="{29421695-071A-45CB-8C19-EDA91B55B27B}" dt="2022-12-29T23:25:09.672" v="17" actId="20577"/>
        <pc:sldMkLst>
          <pc:docMk/>
          <pc:sldMk cId="1893312097" sldId="453"/>
        </pc:sldMkLst>
      </pc:sldChg>
      <pc:sldChg chg="modNotesTx">
        <pc:chgData name="Chang Won Choi" userId="74a0d475-de32-4092-88b1-f6b7df05d7fa" providerId="ADAL" clId="{29421695-071A-45CB-8C19-EDA91B55B27B}" dt="2022-12-29T23:25:18.473" v="22" actId="20577"/>
        <pc:sldMkLst>
          <pc:docMk/>
          <pc:sldMk cId="2505584322" sldId="454"/>
        </pc:sldMkLst>
      </pc:sldChg>
      <pc:sldChg chg="modNotesTx">
        <pc:chgData name="Chang Won Choi" userId="74a0d475-de32-4092-88b1-f6b7df05d7fa" providerId="ADAL" clId="{29421695-071A-45CB-8C19-EDA91B55B27B}" dt="2022-12-29T23:25:25.645" v="26" actId="20577"/>
        <pc:sldMkLst>
          <pc:docMk/>
          <pc:sldMk cId="1041777910" sldId="455"/>
        </pc:sldMkLst>
      </pc:sldChg>
      <pc:sldChg chg="modNotesTx">
        <pc:chgData name="Chang Won Choi" userId="74a0d475-de32-4092-88b1-f6b7df05d7fa" providerId="ADAL" clId="{29421695-071A-45CB-8C19-EDA91B55B27B}" dt="2022-12-29T23:25:27.320" v="27" actId="20577"/>
        <pc:sldMkLst>
          <pc:docMk/>
          <pc:sldMk cId="101475515" sldId="456"/>
        </pc:sldMkLst>
      </pc:sldChg>
      <pc:sldChg chg="modNotesTx">
        <pc:chgData name="Chang Won Choi" userId="74a0d475-de32-4092-88b1-f6b7df05d7fa" providerId="ADAL" clId="{29421695-071A-45CB-8C19-EDA91B55B27B}" dt="2022-12-29T23:27:20.540" v="95" actId="20577"/>
        <pc:sldMkLst>
          <pc:docMk/>
          <pc:sldMk cId="1685760256" sldId="458"/>
        </pc:sldMkLst>
      </pc:sldChg>
      <pc:sldChg chg="modNotesTx">
        <pc:chgData name="Chang Won Choi" userId="74a0d475-de32-4092-88b1-f6b7df05d7fa" providerId="ADAL" clId="{29421695-071A-45CB-8C19-EDA91B55B27B}" dt="2022-12-29T23:27:18.306" v="94" actId="20577"/>
        <pc:sldMkLst>
          <pc:docMk/>
          <pc:sldMk cId="3204492943" sldId="459"/>
        </pc:sldMkLst>
      </pc:sldChg>
      <pc:sldChg chg="modNotesTx">
        <pc:chgData name="Chang Won Choi" userId="74a0d475-de32-4092-88b1-f6b7df05d7fa" providerId="ADAL" clId="{29421695-071A-45CB-8C19-EDA91B55B27B}" dt="2022-12-29T23:27:22.140" v="96" actId="20577"/>
        <pc:sldMkLst>
          <pc:docMk/>
          <pc:sldMk cId="3344010947" sldId="460"/>
        </pc:sldMkLst>
      </pc:sldChg>
      <pc:sldChg chg="modNotesTx">
        <pc:chgData name="Chang Won Choi" userId="74a0d475-de32-4092-88b1-f6b7df05d7fa" providerId="ADAL" clId="{29421695-071A-45CB-8C19-EDA91B55B27B}" dt="2022-12-29T23:24:52.182" v="7" actId="20577"/>
        <pc:sldMkLst>
          <pc:docMk/>
          <pc:sldMk cId="2047447287" sldId="461"/>
        </pc:sldMkLst>
      </pc:sldChg>
      <pc:sldChg chg="modNotesTx">
        <pc:chgData name="Chang Won Choi" userId="74a0d475-de32-4092-88b1-f6b7df05d7fa" providerId="ADAL" clId="{29421695-071A-45CB-8C19-EDA91B55B27B}" dt="2022-12-29T23:24:42.512" v="4" actId="20577"/>
        <pc:sldMkLst>
          <pc:docMk/>
          <pc:sldMk cId="2874927077" sldId="462"/>
        </pc:sldMkLst>
      </pc:sldChg>
      <pc:sldChg chg="modNotesTx">
        <pc:chgData name="Chang Won Choi" userId="74a0d475-de32-4092-88b1-f6b7df05d7fa" providerId="ADAL" clId="{29421695-071A-45CB-8C19-EDA91B55B27B}" dt="2022-12-29T23:26:43.707" v="74" actId="20577"/>
        <pc:sldMkLst>
          <pc:docMk/>
          <pc:sldMk cId="880846863" sldId="463"/>
        </pc:sldMkLst>
      </pc:sldChg>
      <pc:sldChg chg="modNotesTx">
        <pc:chgData name="Chang Won Choi" userId="74a0d475-de32-4092-88b1-f6b7df05d7fa" providerId="ADAL" clId="{29421695-071A-45CB-8C19-EDA91B55B27B}" dt="2022-12-29T23:25:49.699" v="40" actId="20577"/>
        <pc:sldMkLst>
          <pc:docMk/>
          <pc:sldMk cId="1765133518" sldId="464"/>
        </pc:sldMkLst>
      </pc:sldChg>
      <pc:sldChg chg="modNotesTx">
        <pc:chgData name="Chang Won Choi" userId="74a0d475-de32-4092-88b1-f6b7df05d7fa" providerId="ADAL" clId="{29421695-071A-45CB-8C19-EDA91B55B27B}" dt="2022-12-29T23:26:06.291" v="50" actId="20577"/>
        <pc:sldMkLst>
          <pc:docMk/>
          <pc:sldMk cId="2157906671" sldId="465"/>
        </pc:sldMkLst>
      </pc:sldChg>
      <pc:sldChg chg="modNotesTx">
        <pc:chgData name="Chang Won Choi" userId="74a0d475-de32-4092-88b1-f6b7df05d7fa" providerId="ADAL" clId="{29421695-071A-45CB-8C19-EDA91B55B27B}" dt="2022-12-29T23:27:50.692" v="115" actId="20577"/>
        <pc:sldMkLst>
          <pc:docMk/>
          <pc:sldMk cId="1213939068" sldId="470"/>
        </pc:sldMkLst>
      </pc:sldChg>
      <pc:sldChg chg="modNotesTx">
        <pc:chgData name="Chang Won Choi" userId="74a0d475-de32-4092-88b1-f6b7df05d7fa" providerId="ADAL" clId="{29421695-071A-45CB-8C19-EDA91B55B27B}" dt="2022-12-29T23:27:49.081" v="114" actId="20577"/>
        <pc:sldMkLst>
          <pc:docMk/>
          <pc:sldMk cId="3600410966" sldId="471"/>
        </pc:sldMkLst>
      </pc:sldChg>
      <pc:sldChg chg="modNotesTx">
        <pc:chgData name="Chang Won Choi" userId="74a0d475-de32-4092-88b1-f6b7df05d7fa" providerId="ADAL" clId="{29421695-071A-45CB-8C19-EDA91B55B27B}" dt="2022-12-29T23:27:47.445" v="113" actId="20577"/>
        <pc:sldMkLst>
          <pc:docMk/>
          <pc:sldMk cId="2435648432" sldId="472"/>
        </pc:sldMkLst>
      </pc:sldChg>
      <pc:sldChg chg="modNotesTx">
        <pc:chgData name="Chang Won Choi" userId="74a0d475-de32-4092-88b1-f6b7df05d7fa" providerId="ADAL" clId="{29421695-071A-45CB-8C19-EDA91B55B27B}" dt="2022-12-29T23:27:52.355" v="116" actId="20577"/>
        <pc:sldMkLst>
          <pc:docMk/>
          <pc:sldMk cId="2154641746" sldId="474"/>
        </pc:sldMkLst>
      </pc:sldChg>
      <pc:sldChg chg="modNotesTx">
        <pc:chgData name="Chang Won Choi" userId="74a0d475-de32-4092-88b1-f6b7df05d7fa" providerId="ADAL" clId="{29421695-071A-45CB-8C19-EDA91B55B27B}" dt="2022-12-29T23:27:53.983" v="117" actId="20577"/>
        <pc:sldMkLst>
          <pc:docMk/>
          <pc:sldMk cId="41349542" sldId="476"/>
        </pc:sldMkLst>
      </pc:sldChg>
      <pc:sldChg chg="modNotesTx">
        <pc:chgData name="Chang Won Choi" userId="74a0d475-de32-4092-88b1-f6b7df05d7fa" providerId="ADAL" clId="{29421695-071A-45CB-8C19-EDA91B55B27B}" dt="2022-12-29T23:27:55.617" v="118" actId="20577"/>
        <pc:sldMkLst>
          <pc:docMk/>
          <pc:sldMk cId="2617297219" sldId="477"/>
        </pc:sldMkLst>
      </pc:sldChg>
      <pc:sldChg chg="modNotesTx">
        <pc:chgData name="Chang Won Choi" userId="74a0d475-de32-4092-88b1-f6b7df05d7fa" providerId="ADAL" clId="{29421695-071A-45CB-8C19-EDA91B55B27B}" dt="2022-12-29T23:27:57.256" v="119" actId="20577"/>
        <pc:sldMkLst>
          <pc:docMk/>
          <pc:sldMk cId="2706637131" sldId="478"/>
        </pc:sldMkLst>
      </pc:sldChg>
      <pc:sldChg chg="modNotesTx">
        <pc:chgData name="Chang Won Choi" userId="74a0d475-de32-4092-88b1-f6b7df05d7fa" providerId="ADAL" clId="{29421695-071A-45CB-8C19-EDA91B55B27B}" dt="2022-12-29T23:27:58.866" v="120" actId="20577"/>
        <pc:sldMkLst>
          <pc:docMk/>
          <pc:sldMk cId="770350883" sldId="479"/>
        </pc:sldMkLst>
      </pc:sldChg>
      <pc:sldChg chg="modNotesTx">
        <pc:chgData name="Chang Won Choi" userId="74a0d475-de32-4092-88b1-f6b7df05d7fa" providerId="ADAL" clId="{29421695-071A-45CB-8C19-EDA91B55B27B}" dt="2022-12-29T23:28:00.544" v="121" actId="20577"/>
        <pc:sldMkLst>
          <pc:docMk/>
          <pc:sldMk cId="3446356437" sldId="480"/>
        </pc:sldMkLst>
      </pc:sldChg>
      <pc:sldChg chg="modNotesTx">
        <pc:chgData name="Chang Won Choi" userId="74a0d475-de32-4092-88b1-f6b7df05d7fa" providerId="ADAL" clId="{29421695-071A-45CB-8C19-EDA91B55B27B}" dt="2022-12-29T23:28:02.158" v="122" actId="20577"/>
        <pc:sldMkLst>
          <pc:docMk/>
          <pc:sldMk cId="500519717" sldId="481"/>
        </pc:sldMkLst>
      </pc:sldChg>
      <pc:sldChg chg="modNotesTx">
        <pc:chgData name="Chang Won Choi" userId="74a0d475-de32-4092-88b1-f6b7df05d7fa" providerId="ADAL" clId="{29421695-071A-45CB-8C19-EDA91B55B27B}" dt="2022-12-29T23:28:03.774" v="123" actId="20577"/>
        <pc:sldMkLst>
          <pc:docMk/>
          <pc:sldMk cId="2836706003" sldId="482"/>
        </pc:sldMkLst>
      </pc:sldChg>
      <pc:sldChg chg="modNotesTx">
        <pc:chgData name="Chang Won Choi" userId="74a0d475-de32-4092-88b1-f6b7df05d7fa" providerId="ADAL" clId="{29421695-071A-45CB-8C19-EDA91B55B27B}" dt="2022-12-29T23:28:05.432" v="124" actId="20577"/>
        <pc:sldMkLst>
          <pc:docMk/>
          <pc:sldMk cId="3664190893" sldId="484"/>
        </pc:sldMkLst>
      </pc:sldChg>
      <pc:sldChg chg="modNotesTx">
        <pc:chgData name="Chang Won Choi" userId="74a0d475-de32-4092-88b1-f6b7df05d7fa" providerId="ADAL" clId="{29421695-071A-45CB-8C19-EDA91B55B27B}" dt="2022-12-29T23:28:07.858" v="127" actId="20577"/>
        <pc:sldMkLst>
          <pc:docMk/>
          <pc:sldMk cId="76937306" sldId="485"/>
        </pc:sldMkLst>
      </pc:sldChg>
      <pc:sldChg chg="modNotesTx">
        <pc:chgData name="Chang Won Choi" userId="74a0d475-de32-4092-88b1-f6b7df05d7fa" providerId="ADAL" clId="{29421695-071A-45CB-8C19-EDA91B55B27B}" dt="2022-12-29T23:28:09.456" v="128" actId="20577"/>
        <pc:sldMkLst>
          <pc:docMk/>
          <pc:sldMk cId="151536939" sldId="486"/>
        </pc:sldMkLst>
      </pc:sldChg>
      <pc:sldChg chg="modNotesTx">
        <pc:chgData name="Chang Won Choi" userId="74a0d475-de32-4092-88b1-f6b7df05d7fa" providerId="ADAL" clId="{29421695-071A-45CB-8C19-EDA91B55B27B}" dt="2022-12-29T23:28:11.108" v="129" actId="20577"/>
        <pc:sldMkLst>
          <pc:docMk/>
          <pc:sldMk cId="1401035819" sldId="487"/>
        </pc:sldMkLst>
      </pc:sldChg>
      <pc:sldChg chg="modNotesTx">
        <pc:chgData name="Chang Won Choi" userId="74a0d475-de32-4092-88b1-f6b7df05d7fa" providerId="ADAL" clId="{29421695-071A-45CB-8C19-EDA91B55B27B}" dt="2022-12-29T23:26:58.862" v="83" actId="20577"/>
        <pc:sldMkLst>
          <pc:docMk/>
          <pc:sldMk cId="897157079" sldId="488"/>
        </pc:sldMkLst>
      </pc:sldChg>
      <pc:sldChg chg="modNotesTx">
        <pc:chgData name="Chang Won Choi" userId="74a0d475-de32-4092-88b1-f6b7df05d7fa" providerId="ADAL" clId="{29421695-071A-45CB-8C19-EDA91B55B27B}" dt="2022-12-29T23:27:00.478" v="84" actId="20577"/>
        <pc:sldMkLst>
          <pc:docMk/>
          <pc:sldMk cId="3987528770" sldId="489"/>
        </pc:sldMkLst>
      </pc:sldChg>
      <pc:sldChg chg="modNotesTx">
        <pc:chgData name="Chang Won Choi" userId="74a0d475-de32-4092-88b1-f6b7df05d7fa" providerId="ADAL" clId="{29421695-071A-45CB-8C19-EDA91B55B27B}" dt="2022-12-29T23:27:02.140" v="85" actId="20577"/>
        <pc:sldMkLst>
          <pc:docMk/>
          <pc:sldMk cId="4159965864" sldId="490"/>
        </pc:sldMkLst>
      </pc:sldChg>
      <pc:sldChg chg="modNotesTx">
        <pc:chgData name="Chang Won Choi" userId="74a0d475-de32-4092-88b1-f6b7df05d7fa" providerId="ADAL" clId="{29421695-071A-45CB-8C19-EDA91B55B27B}" dt="2022-12-29T23:27:03.721" v="86" actId="20577"/>
        <pc:sldMkLst>
          <pc:docMk/>
          <pc:sldMk cId="54616894" sldId="491"/>
        </pc:sldMkLst>
      </pc:sldChg>
      <pc:sldChg chg="modNotesTx">
        <pc:chgData name="Chang Won Choi" userId="74a0d475-de32-4092-88b1-f6b7df05d7fa" providerId="ADAL" clId="{29421695-071A-45CB-8C19-EDA91B55B27B}" dt="2022-12-29T23:27:05.570" v="87" actId="20577"/>
        <pc:sldMkLst>
          <pc:docMk/>
          <pc:sldMk cId="3815916193" sldId="49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6F786D-919B-4EF5-BD44-C01ABFF51C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C3CE706-A491-407B-8A3C-1E1B38E3BE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7A0F81-FBC8-4AE5-8CBE-265D82D4F40A}" type="datetimeFigureOut">
              <a:rPr lang="en-US" smtClean="0"/>
              <a:t>1/3/2023</a:t>
            </a:fld>
            <a:endParaRPr lang="en-US" dirty="0"/>
          </a:p>
        </p:txBody>
      </p:sp>
      <p:sp>
        <p:nvSpPr>
          <p:cNvPr id="4" name="Footer Placeholder 3">
            <a:extLst>
              <a:ext uri="{FF2B5EF4-FFF2-40B4-BE49-F238E27FC236}">
                <a16:creationId xmlns:a16="http://schemas.microsoft.com/office/drawing/2014/main" id="{49EB2EC7-06AC-483D-9F0F-8513034635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7165677-A8C6-4167-BD6B-72F4BE86DE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49346E-4525-4E9D-8817-A0F329044F37}" type="slidenum">
              <a:rPr lang="en-US" smtClean="0"/>
              <a:t>‹#›</a:t>
            </a:fld>
            <a:endParaRPr lang="en-US" dirty="0"/>
          </a:p>
        </p:txBody>
      </p:sp>
    </p:spTree>
    <p:extLst>
      <p:ext uri="{BB962C8B-B14F-4D97-AF65-F5344CB8AC3E}">
        <p14:creationId xmlns:p14="http://schemas.microsoft.com/office/powerpoint/2010/main" val="3318088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2931C-6CBC-4F64-81B6-81620EA33E74}" type="datetimeFigureOut">
              <a:rPr lang="en-US" smtClean="0"/>
              <a:t>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80B81-AA4E-4B75-A7A4-FD12E7A9A81B}" type="slidenum">
              <a:rPr lang="en-US" smtClean="0"/>
              <a:t>‹#›</a:t>
            </a:fld>
            <a:endParaRPr lang="en-US" dirty="0"/>
          </a:p>
        </p:txBody>
      </p:sp>
    </p:spTree>
    <p:extLst>
      <p:ext uri="{BB962C8B-B14F-4D97-AF65-F5344CB8AC3E}">
        <p14:creationId xmlns:p14="http://schemas.microsoft.com/office/powerpoint/2010/main" val="2516289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a:t>
            </a:fld>
            <a:endParaRPr lang="en-US" dirty="0"/>
          </a:p>
        </p:txBody>
      </p:sp>
    </p:spTree>
    <p:extLst>
      <p:ext uri="{BB962C8B-B14F-4D97-AF65-F5344CB8AC3E}">
        <p14:creationId xmlns:p14="http://schemas.microsoft.com/office/powerpoint/2010/main" val="414618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a:t>
            </a:fld>
            <a:endParaRPr lang="en-US" dirty="0"/>
          </a:p>
        </p:txBody>
      </p:sp>
    </p:spTree>
    <p:extLst>
      <p:ext uri="{BB962C8B-B14F-4D97-AF65-F5344CB8AC3E}">
        <p14:creationId xmlns:p14="http://schemas.microsoft.com/office/powerpoint/2010/main" val="24155181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100</a:t>
            </a:fld>
            <a:endParaRPr lang="en-US" dirty="0"/>
          </a:p>
        </p:txBody>
      </p:sp>
    </p:spTree>
    <p:extLst>
      <p:ext uri="{BB962C8B-B14F-4D97-AF65-F5344CB8AC3E}">
        <p14:creationId xmlns:p14="http://schemas.microsoft.com/office/powerpoint/2010/main" val="11130119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101</a:t>
            </a:fld>
            <a:endParaRPr lang="en-US" dirty="0"/>
          </a:p>
        </p:txBody>
      </p:sp>
    </p:spTree>
    <p:extLst>
      <p:ext uri="{BB962C8B-B14F-4D97-AF65-F5344CB8AC3E}">
        <p14:creationId xmlns:p14="http://schemas.microsoft.com/office/powerpoint/2010/main" val="33908267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102</a:t>
            </a:fld>
            <a:endParaRPr lang="en-US" dirty="0"/>
          </a:p>
        </p:txBody>
      </p:sp>
    </p:spTree>
    <p:extLst>
      <p:ext uri="{BB962C8B-B14F-4D97-AF65-F5344CB8AC3E}">
        <p14:creationId xmlns:p14="http://schemas.microsoft.com/office/powerpoint/2010/main" val="37634476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103</a:t>
            </a:fld>
            <a:endParaRPr lang="en-US" dirty="0"/>
          </a:p>
        </p:txBody>
      </p:sp>
    </p:spTree>
    <p:extLst>
      <p:ext uri="{BB962C8B-B14F-4D97-AF65-F5344CB8AC3E}">
        <p14:creationId xmlns:p14="http://schemas.microsoft.com/office/powerpoint/2010/main" val="4002194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104</a:t>
            </a:fld>
            <a:endParaRPr lang="en-US" dirty="0"/>
          </a:p>
        </p:txBody>
      </p:sp>
    </p:spTree>
    <p:extLst>
      <p:ext uri="{BB962C8B-B14F-4D97-AF65-F5344CB8AC3E}">
        <p14:creationId xmlns:p14="http://schemas.microsoft.com/office/powerpoint/2010/main" val="33016154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105</a:t>
            </a:fld>
            <a:endParaRPr lang="en-US" dirty="0"/>
          </a:p>
        </p:txBody>
      </p:sp>
    </p:spTree>
    <p:extLst>
      <p:ext uri="{BB962C8B-B14F-4D97-AF65-F5344CB8AC3E}">
        <p14:creationId xmlns:p14="http://schemas.microsoft.com/office/powerpoint/2010/main" val="36787016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106</a:t>
            </a:fld>
            <a:endParaRPr lang="en-US" dirty="0"/>
          </a:p>
        </p:txBody>
      </p:sp>
    </p:spTree>
    <p:extLst>
      <p:ext uri="{BB962C8B-B14F-4D97-AF65-F5344CB8AC3E}">
        <p14:creationId xmlns:p14="http://schemas.microsoft.com/office/powerpoint/2010/main" val="5532943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107</a:t>
            </a:fld>
            <a:endParaRPr lang="en-US" dirty="0"/>
          </a:p>
        </p:txBody>
      </p:sp>
    </p:spTree>
    <p:extLst>
      <p:ext uri="{BB962C8B-B14F-4D97-AF65-F5344CB8AC3E}">
        <p14:creationId xmlns:p14="http://schemas.microsoft.com/office/powerpoint/2010/main" val="37575707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108</a:t>
            </a:fld>
            <a:endParaRPr lang="en-US" dirty="0"/>
          </a:p>
        </p:txBody>
      </p:sp>
    </p:spTree>
    <p:extLst>
      <p:ext uri="{BB962C8B-B14F-4D97-AF65-F5344CB8AC3E}">
        <p14:creationId xmlns:p14="http://schemas.microsoft.com/office/powerpoint/2010/main" val="42792331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109</a:t>
            </a:fld>
            <a:endParaRPr lang="en-US" dirty="0"/>
          </a:p>
        </p:txBody>
      </p:sp>
    </p:spTree>
    <p:extLst>
      <p:ext uri="{BB962C8B-B14F-4D97-AF65-F5344CB8AC3E}">
        <p14:creationId xmlns:p14="http://schemas.microsoft.com/office/powerpoint/2010/main" val="4007364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a:t>
            </a:fld>
            <a:endParaRPr lang="en-US" dirty="0"/>
          </a:p>
        </p:txBody>
      </p:sp>
    </p:spTree>
    <p:extLst>
      <p:ext uri="{BB962C8B-B14F-4D97-AF65-F5344CB8AC3E}">
        <p14:creationId xmlns:p14="http://schemas.microsoft.com/office/powerpoint/2010/main" val="24805831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110</a:t>
            </a:fld>
            <a:endParaRPr lang="en-US" dirty="0"/>
          </a:p>
        </p:txBody>
      </p:sp>
    </p:spTree>
    <p:extLst>
      <p:ext uri="{BB962C8B-B14F-4D97-AF65-F5344CB8AC3E}">
        <p14:creationId xmlns:p14="http://schemas.microsoft.com/office/powerpoint/2010/main" val="30874611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111</a:t>
            </a:fld>
            <a:endParaRPr lang="en-US" dirty="0"/>
          </a:p>
        </p:txBody>
      </p:sp>
    </p:spTree>
    <p:extLst>
      <p:ext uri="{BB962C8B-B14F-4D97-AF65-F5344CB8AC3E}">
        <p14:creationId xmlns:p14="http://schemas.microsoft.com/office/powerpoint/2010/main" val="22993894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112</a:t>
            </a:fld>
            <a:endParaRPr lang="en-US" dirty="0"/>
          </a:p>
        </p:txBody>
      </p:sp>
    </p:spTree>
    <p:extLst>
      <p:ext uri="{BB962C8B-B14F-4D97-AF65-F5344CB8AC3E}">
        <p14:creationId xmlns:p14="http://schemas.microsoft.com/office/powerpoint/2010/main" val="12873808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113</a:t>
            </a:fld>
            <a:endParaRPr lang="en-US" dirty="0"/>
          </a:p>
        </p:txBody>
      </p:sp>
    </p:spTree>
    <p:extLst>
      <p:ext uri="{BB962C8B-B14F-4D97-AF65-F5344CB8AC3E}">
        <p14:creationId xmlns:p14="http://schemas.microsoft.com/office/powerpoint/2010/main" val="41895997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114</a:t>
            </a:fld>
            <a:endParaRPr lang="en-US" dirty="0"/>
          </a:p>
        </p:txBody>
      </p:sp>
    </p:spTree>
    <p:extLst>
      <p:ext uri="{BB962C8B-B14F-4D97-AF65-F5344CB8AC3E}">
        <p14:creationId xmlns:p14="http://schemas.microsoft.com/office/powerpoint/2010/main" val="29732205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115</a:t>
            </a:fld>
            <a:endParaRPr lang="en-US" dirty="0"/>
          </a:p>
        </p:txBody>
      </p:sp>
    </p:spTree>
    <p:extLst>
      <p:ext uri="{BB962C8B-B14F-4D97-AF65-F5344CB8AC3E}">
        <p14:creationId xmlns:p14="http://schemas.microsoft.com/office/powerpoint/2010/main" val="17277524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116</a:t>
            </a:fld>
            <a:endParaRPr lang="en-US" dirty="0"/>
          </a:p>
        </p:txBody>
      </p:sp>
    </p:spTree>
    <p:extLst>
      <p:ext uri="{BB962C8B-B14F-4D97-AF65-F5344CB8AC3E}">
        <p14:creationId xmlns:p14="http://schemas.microsoft.com/office/powerpoint/2010/main" val="25338139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117</a:t>
            </a:fld>
            <a:endParaRPr lang="en-US" dirty="0"/>
          </a:p>
        </p:txBody>
      </p:sp>
    </p:spTree>
    <p:extLst>
      <p:ext uri="{BB962C8B-B14F-4D97-AF65-F5344CB8AC3E}">
        <p14:creationId xmlns:p14="http://schemas.microsoft.com/office/powerpoint/2010/main" val="33309833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118</a:t>
            </a:fld>
            <a:endParaRPr lang="en-US" dirty="0"/>
          </a:p>
        </p:txBody>
      </p:sp>
    </p:spTree>
    <p:extLst>
      <p:ext uri="{BB962C8B-B14F-4D97-AF65-F5344CB8AC3E}">
        <p14:creationId xmlns:p14="http://schemas.microsoft.com/office/powerpoint/2010/main" val="20725608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119</a:t>
            </a:fld>
            <a:endParaRPr lang="en-US" dirty="0"/>
          </a:p>
        </p:txBody>
      </p:sp>
    </p:spTree>
    <p:extLst>
      <p:ext uri="{BB962C8B-B14F-4D97-AF65-F5344CB8AC3E}">
        <p14:creationId xmlns:p14="http://schemas.microsoft.com/office/powerpoint/2010/main" val="3566206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12</a:t>
            </a:fld>
            <a:endParaRPr lang="en-US" dirty="0"/>
          </a:p>
        </p:txBody>
      </p:sp>
    </p:spTree>
    <p:extLst>
      <p:ext uri="{BB962C8B-B14F-4D97-AF65-F5344CB8AC3E}">
        <p14:creationId xmlns:p14="http://schemas.microsoft.com/office/powerpoint/2010/main" val="27823003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120</a:t>
            </a:fld>
            <a:endParaRPr lang="en-US" dirty="0"/>
          </a:p>
        </p:txBody>
      </p:sp>
    </p:spTree>
    <p:extLst>
      <p:ext uri="{BB962C8B-B14F-4D97-AF65-F5344CB8AC3E}">
        <p14:creationId xmlns:p14="http://schemas.microsoft.com/office/powerpoint/2010/main" val="33817991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121</a:t>
            </a:fld>
            <a:endParaRPr lang="en-US" dirty="0"/>
          </a:p>
        </p:txBody>
      </p:sp>
    </p:spTree>
    <p:extLst>
      <p:ext uri="{BB962C8B-B14F-4D97-AF65-F5344CB8AC3E}">
        <p14:creationId xmlns:p14="http://schemas.microsoft.com/office/powerpoint/2010/main" val="28742737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122</a:t>
            </a:fld>
            <a:endParaRPr lang="en-US" dirty="0"/>
          </a:p>
        </p:txBody>
      </p:sp>
    </p:spTree>
    <p:extLst>
      <p:ext uri="{BB962C8B-B14F-4D97-AF65-F5344CB8AC3E}">
        <p14:creationId xmlns:p14="http://schemas.microsoft.com/office/powerpoint/2010/main" val="20558160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123</a:t>
            </a:fld>
            <a:endParaRPr lang="en-US" dirty="0"/>
          </a:p>
        </p:txBody>
      </p:sp>
    </p:spTree>
    <p:extLst>
      <p:ext uri="{BB962C8B-B14F-4D97-AF65-F5344CB8AC3E}">
        <p14:creationId xmlns:p14="http://schemas.microsoft.com/office/powerpoint/2010/main" val="42218630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124</a:t>
            </a:fld>
            <a:endParaRPr lang="en-US" dirty="0"/>
          </a:p>
        </p:txBody>
      </p:sp>
    </p:spTree>
    <p:extLst>
      <p:ext uri="{BB962C8B-B14F-4D97-AF65-F5344CB8AC3E}">
        <p14:creationId xmlns:p14="http://schemas.microsoft.com/office/powerpoint/2010/main" val="1175717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13</a:t>
            </a:fld>
            <a:endParaRPr lang="en-US" dirty="0"/>
          </a:p>
        </p:txBody>
      </p:sp>
    </p:spTree>
    <p:extLst>
      <p:ext uri="{BB962C8B-B14F-4D97-AF65-F5344CB8AC3E}">
        <p14:creationId xmlns:p14="http://schemas.microsoft.com/office/powerpoint/2010/main" val="232011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14</a:t>
            </a:fld>
            <a:endParaRPr lang="en-US" dirty="0"/>
          </a:p>
        </p:txBody>
      </p:sp>
    </p:spTree>
    <p:extLst>
      <p:ext uri="{BB962C8B-B14F-4D97-AF65-F5344CB8AC3E}">
        <p14:creationId xmlns:p14="http://schemas.microsoft.com/office/powerpoint/2010/main" val="1547223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15</a:t>
            </a:fld>
            <a:endParaRPr lang="en-US" dirty="0"/>
          </a:p>
        </p:txBody>
      </p:sp>
    </p:spTree>
    <p:extLst>
      <p:ext uri="{BB962C8B-B14F-4D97-AF65-F5344CB8AC3E}">
        <p14:creationId xmlns:p14="http://schemas.microsoft.com/office/powerpoint/2010/main" val="285741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16</a:t>
            </a:fld>
            <a:endParaRPr lang="en-US" dirty="0"/>
          </a:p>
        </p:txBody>
      </p:sp>
    </p:spTree>
    <p:extLst>
      <p:ext uri="{BB962C8B-B14F-4D97-AF65-F5344CB8AC3E}">
        <p14:creationId xmlns:p14="http://schemas.microsoft.com/office/powerpoint/2010/main" val="24529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17</a:t>
            </a:fld>
            <a:endParaRPr lang="en-US" dirty="0"/>
          </a:p>
        </p:txBody>
      </p:sp>
    </p:spTree>
    <p:extLst>
      <p:ext uri="{BB962C8B-B14F-4D97-AF65-F5344CB8AC3E}">
        <p14:creationId xmlns:p14="http://schemas.microsoft.com/office/powerpoint/2010/main" val="134160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18</a:t>
            </a:fld>
            <a:endParaRPr lang="en-US" dirty="0"/>
          </a:p>
        </p:txBody>
      </p:sp>
    </p:spTree>
    <p:extLst>
      <p:ext uri="{BB962C8B-B14F-4D97-AF65-F5344CB8AC3E}">
        <p14:creationId xmlns:p14="http://schemas.microsoft.com/office/powerpoint/2010/main" val="3577097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19</a:t>
            </a:fld>
            <a:endParaRPr lang="en-US" dirty="0"/>
          </a:p>
        </p:txBody>
      </p:sp>
    </p:spTree>
    <p:extLst>
      <p:ext uri="{BB962C8B-B14F-4D97-AF65-F5344CB8AC3E}">
        <p14:creationId xmlns:p14="http://schemas.microsoft.com/office/powerpoint/2010/main" val="366921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a:t>
            </a:fld>
            <a:endParaRPr lang="en-US" dirty="0"/>
          </a:p>
        </p:txBody>
      </p:sp>
    </p:spTree>
    <p:extLst>
      <p:ext uri="{BB962C8B-B14F-4D97-AF65-F5344CB8AC3E}">
        <p14:creationId xmlns:p14="http://schemas.microsoft.com/office/powerpoint/2010/main" val="657800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20</a:t>
            </a:fld>
            <a:endParaRPr lang="en-US" dirty="0"/>
          </a:p>
        </p:txBody>
      </p:sp>
    </p:spTree>
    <p:extLst>
      <p:ext uri="{BB962C8B-B14F-4D97-AF65-F5344CB8AC3E}">
        <p14:creationId xmlns:p14="http://schemas.microsoft.com/office/powerpoint/2010/main" val="2797358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21</a:t>
            </a:fld>
            <a:endParaRPr lang="en-US" dirty="0"/>
          </a:p>
        </p:txBody>
      </p:sp>
    </p:spTree>
    <p:extLst>
      <p:ext uri="{BB962C8B-B14F-4D97-AF65-F5344CB8AC3E}">
        <p14:creationId xmlns:p14="http://schemas.microsoft.com/office/powerpoint/2010/main" val="2246288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22</a:t>
            </a:fld>
            <a:endParaRPr lang="en-US" dirty="0"/>
          </a:p>
        </p:txBody>
      </p:sp>
    </p:spTree>
    <p:extLst>
      <p:ext uri="{BB962C8B-B14F-4D97-AF65-F5344CB8AC3E}">
        <p14:creationId xmlns:p14="http://schemas.microsoft.com/office/powerpoint/2010/main" val="524668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23</a:t>
            </a:fld>
            <a:endParaRPr lang="en-US" dirty="0"/>
          </a:p>
        </p:txBody>
      </p:sp>
    </p:spTree>
    <p:extLst>
      <p:ext uri="{BB962C8B-B14F-4D97-AF65-F5344CB8AC3E}">
        <p14:creationId xmlns:p14="http://schemas.microsoft.com/office/powerpoint/2010/main" val="2870310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24</a:t>
            </a:fld>
            <a:endParaRPr lang="en-US" dirty="0"/>
          </a:p>
        </p:txBody>
      </p:sp>
    </p:spTree>
    <p:extLst>
      <p:ext uri="{BB962C8B-B14F-4D97-AF65-F5344CB8AC3E}">
        <p14:creationId xmlns:p14="http://schemas.microsoft.com/office/powerpoint/2010/main" val="1137302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25</a:t>
            </a:fld>
            <a:endParaRPr lang="en-US" dirty="0"/>
          </a:p>
        </p:txBody>
      </p:sp>
    </p:spTree>
    <p:extLst>
      <p:ext uri="{BB962C8B-B14F-4D97-AF65-F5344CB8AC3E}">
        <p14:creationId xmlns:p14="http://schemas.microsoft.com/office/powerpoint/2010/main" val="90926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26</a:t>
            </a:fld>
            <a:endParaRPr lang="en-US" dirty="0"/>
          </a:p>
        </p:txBody>
      </p:sp>
    </p:spTree>
    <p:extLst>
      <p:ext uri="{BB962C8B-B14F-4D97-AF65-F5344CB8AC3E}">
        <p14:creationId xmlns:p14="http://schemas.microsoft.com/office/powerpoint/2010/main" val="1189287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27</a:t>
            </a:fld>
            <a:endParaRPr lang="en-US" dirty="0"/>
          </a:p>
        </p:txBody>
      </p:sp>
    </p:spTree>
    <p:extLst>
      <p:ext uri="{BB962C8B-B14F-4D97-AF65-F5344CB8AC3E}">
        <p14:creationId xmlns:p14="http://schemas.microsoft.com/office/powerpoint/2010/main" val="368553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28</a:t>
            </a:fld>
            <a:endParaRPr lang="en-US" dirty="0"/>
          </a:p>
        </p:txBody>
      </p:sp>
    </p:spTree>
    <p:extLst>
      <p:ext uri="{BB962C8B-B14F-4D97-AF65-F5344CB8AC3E}">
        <p14:creationId xmlns:p14="http://schemas.microsoft.com/office/powerpoint/2010/main" val="1503929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29</a:t>
            </a:fld>
            <a:endParaRPr lang="en-US" dirty="0"/>
          </a:p>
        </p:txBody>
      </p:sp>
    </p:spTree>
    <p:extLst>
      <p:ext uri="{BB962C8B-B14F-4D97-AF65-F5344CB8AC3E}">
        <p14:creationId xmlns:p14="http://schemas.microsoft.com/office/powerpoint/2010/main" val="91197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a:t>
            </a:fld>
            <a:endParaRPr lang="en-US" dirty="0"/>
          </a:p>
        </p:txBody>
      </p:sp>
    </p:spTree>
    <p:extLst>
      <p:ext uri="{BB962C8B-B14F-4D97-AF65-F5344CB8AC3E}">
        <p14:creationId xmlns:p14="http://schemas.microsoft.com/office/powerpoint/2010/main" val="2452325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30</a:t>
            </a:fld>
            <a:endParaRPr lang="en-US" dirty="0"/>
          </a:p>
        </p:txBody>
      </p:sp>
    </p:spTree>
    <p:extLst>
      <p:ext uri="{BB962C8B-B14F-4D97-AF65-F5344CB8AC3E}">
        <p14:creationId xmlns:p14="http://schemas.microsoft.com/office/powerpoint/2010/main" val="3324537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31</a:t>
            </a:fld>
            <a:endParaRPr lang="en-US" dirty="0"/>
          </a:p>
        </p:txBody>
      </p:sp>
    </p:spTree>
    <p:extLst>
      <p:ext uri="{BB962C8B-B14F-4D97-AF65-F5344CB8AC3E}">
        <p14:creationId xmlns:p14="http://schemas.microsoft.com/office/powerpoint/2010/main" val="3410846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32</a:t>
            </a:fld>
            <a:endParaRPr lang="en-US" dirty="0"/>
          </a:p>
        </p:txBody>
      </p:sp>
    </p:spTree>
    <p:extLst>
      <p:ext uri="{BB962C8B-B14F-4D97-AF65-F5344CB8AC3E}">
        <p14:creationId xmlns:p14="http://schemas.microsoft.com/office/powerpoint/2010/main" val="2459414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33</a:t>
            </a:fld>
            <a:endParaRPr lang="en-US" dirty="0"/>
          </a:p>
        </p:txBody>
      </p:sp>
    </p:spTree>
    <p:extLst>
      <p:ext uri="{BB962C8B-B14F-4D97-AF65-F5344CB8AC3E}">
        <p14:creationId xmlns:p14="http://schemas.microsoft.com/office/powerpoint/2010/main" val="3728016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34</a:t>
            </a:fld>
            <a:endParaRPr lang="en-US" dirty="0"/>
          </a:p>
        </p:txBody>
      </p:sp>
    </p:spTree>
    <p:extLst>
      <p:ext uri="{BB962C8B-B14F-4D97-AF65-F5344CB8AC3E}">
        <p14:creationId xmlns:p14="http://schemas.microsoft.com/office/powerpoint/2010/main" val="1481628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35</a:t>
            </a:fld>
            <a:endParaRPr lang="en-US" dirty="0"/>
          </a:p>
        </p:txBody>
      </p:sp>
    </p:spTree>
    <p:extLst>
      <p:ext uri="{BB962C8B-B14F-4D97-AF65-F5344CB8AC3E}">
        <p14:creationId xmlns:p14="http://schemas.microsoft.com/office/powerpoint/2010/main" val="1340698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36</a:t>
            </a:fld>
            <a:endParaRPr lang="en-US" dirty="0"/>
          </a:p>
        </p:txBody>
      </p:sp>
    </p:spTree>
    <p:extLst>
      <p:ext uri="{BB962C8B-B14F-4D97-AF65-F5344CB8AC3E}">
        <p14:creationId xmlns:p14="http://schemas.microsoft.com/office/powerpoint/2010/main" val="2940926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37</a:t>
            </a:fld>
            <a:endParaRPr lang="en-US" dirty="0"/>
          </a:p>
        </p:txBody>
      </p:sp>
    </p:spTree>
    <p:extLst>
      <p:ext uri="{BB962C8B-B14F-4D97-AF65-F5344CB8AC3E}">
        <p14:creationId xmlns:p14="http://schemas.microsoft.com/office/powerpoint/2010/main" val="307183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38</a:t>
            </a:fld>
            <a:endParaRPr lang="en-US" dirty="0"/>
          </a:p>
        </p:txBody>
      </p:sp>
    </p:spTree>
    <p:extLst>
      <p:ext uri="{BB962C8B-B14F-4D97-AF65-F5344CB8AC3E}">
        <p14:creationId xmlns:p14="http://schemas.microsoft.com/office/powerpoint/2010/main" val="3030396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39</a:t>
            </a:fld>
            <a:endParaRPr lang="en-US" dirty="0"/>
          </a:p>
        </p:txBody>
      </p:sp>
    </p:spTree>
    <p:extLst>
      <p:ext uri="{BB962C8B-B14F-4D97-AF65-F5344CB8AC3E}">
        <p14:creationId xmlns:p14="http://schemas.microsoft.com/office/powerpoint/2010/main" val="75586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a:t>
            </a:fld>
            <a:endParaRPr lang="en-US" dirty="0"/>
          </a:p>
        </p:txBody>
      </p:sp>
    </p:spTree>
    <p:extLst>
      <p:ext uri="{BB962C8B-B14F-4D97-AF65-F5344CB8AC3E}">
        <p14:creationId xmlns:p14="http://schemas.microsoft.com/office/powerpoint/2010/main" val="3226825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40</a:t>
            </a:fld>
            <a:endParaRPr lang="en-US" dirty="0"/>
          </a:p>
        </p:txBody>
      </p:sp>
    </p:spTree>
    <p:extLst>
      <p:ext uri="{BB962C8B-B14F-4D97-AF65-F5344CB8AC3E}">
        <p14:creationId xmlns:p14="http://schemas.microsoft.com/office/powerpoint/2010/main" val="4210195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41</a:t>
            </a:fld>
            <a:endParaRPr lang="en-US" dirty="0"/>
          </a:p>
        </p:txBody>
      </p:sp>
    </p:spTree>
    <p:extLst>
      <p:ext uri="{BB962C8B-B14F-4D97-AF65-F5344CB8AC3E}">
        <p14:creationId xmlns:p14="http://schemas.microsoft.com/office/powerpoint/2010/main" val="554565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42</a:t>
            </a:fld>
            <a:endParaRPr lang="en-US" dirty="0"/>
          </a:p>
        </p:txBody>
      </p:sp>
    </p:spTree>
    <p:extLst>
      <p:ext uri="{BB962C8B-B14F-4D97-AF65-F5344CB8AC3E}">
        <p14:creationId xmlns:p14="http://schemas.microsoft.com/office/powerpoint/2010/main" val="2636010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43</a:t>
            </a:fld>
            <a:endParaRPr lang="en-US" dirty="0"/>
          </a:p>
        </p:txBody>
      </p:sp>
    </p:spTree>
    <p:extLst>
      <p:ext uri="{BB962C8B-B14F-4D97-AF65-F5344CB8AC3E}">
        <p14:creationId xmlns:p14="http://schemas.microsoft.com/office/powerpoint/2010/main" val="3933168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44</a:t>
            </a:fld>
            <a:endParaRPr lang="en-US" dirty="0"/>
          </a:p>
        </p:txBody>
      </p:sp>
    </p:spTree>
    <p:extLst>
      <p:ext uri="{BB962C8B-B14F-4D97-AF65-F5344CB8AC3E}">
        <p14:creationId xmlns:p14="http://schemas.microsoft.com/office/powerpoint/2010/main" val="2775184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45</a:t>
            </a:fld>
            <a:endParaRPr lang="en-US" dirty="0"/>
          </a:p>
        </p:txBody>
      </p:sp>
    </p:spTree>
    <p:extLst>
      <p:ext uri="{BB962C8B-B14F-4D97-AF65-F5344CB8AC3E}">
        <p14:creationId xmlns:p14="http://schemas.microsoft.com/office/powerpoint/2010/main" val="3618212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46</a:t>
            </a:fld>
            <a:endParaRPr lang="en-US" dirty="0"/>
          </a:p>
        </p:txBody>
      </p:sp>
    </p:spTree>
    <p:extLst>
      <p:ext uri="{BB962C8B-B14F-4D97-AF65-F5344CB8AC3E}">
        <p14:creationId xmlns:p14="http://schemas.microsoft.com/office/powerpoint/2010/main" val="2801547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47</a:t>
            </a:fld>
            <a:endParaRPr lang="en-US" dirty="0"/>
          </a:p>
        </p:txBody>
      </p:sp>
    </p:spTree>
    <p:extLst>
      <p:ext uri="{BB962C8B-B14F-4D97-AF65-F5344CB8AC3E}">
        <p14:creationId xmlns:p14="http://schemas.microsoft.com/office/powerpoint/2010/main" val="997053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48</a:t>
            </a:fld>
            <a:endParaRPr lang="en-US" dirty="0"/>
          </a:p>
        </p:txBody>
      </p:sp>
    </p:spTree>
    <p:extLst>
      <p:ext uri="{BB962C8B-B14F-4D97-AF65-F5344CB8AC3E}">
        <p14:creationId xmlns:p14="http://schemas.microsoft.com/office/powerpoint/2010/main" val="3565853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49</a:t>
            </a:fld>
            <a:endParaRPr lang="en-US" dirty="0"/>
          </a:p>
        </p:txBody>
      </p:sp>
    </p:spTree>
    <p:extLst>
      <p:ext uri="{BB962C8B-B14F-4D97-AF65-F5344CB8AC3E}">
        <p14:creationId xmlns:p14="http://schemas.microsoft.com/office/powerpoint/2010/main" val="284921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a:t>
            </a:fld>
            <a:endParaRPr lang="en-US" dirty="0"/>
          </a:p>
        </p:txBody>
      </p:sp>
    </p:spTree>
    <p:extLst>
      <p:ext uri="{BB962C8B-B14F-4D97-AF65-F5344CB8AC3E}">
        <p14:creationId xmlns:p14="http://schemas.microsoft.com/office/powerpoint/2010/main" val="1433868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50</a:t>
            </a:fld>
            <a:endParaRPr lang="en-US" dirty="0"/>
          </a:p>
        </p:txBody>
      </p:sp>
    </p:spTree>
    <p:extLst>
      <p:ext uri="{BB962C8B-B14F-4D97-AF65-F5344CB8AC3E}">
        <p14:creationId xmlns:p14="http://schemas.microsoft.com/office/powerpoint/2010/main" val="1503100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51</a:t>
            </a:fld>
            <a:endParaRPr lang="en-US" dirty="0"/>
          </a:p>
        </p:txBody>
      </p:sp>
    </p:spTree>
    <p:extLst>
      <p:ext uri="{BB962C8B-B14F-4D97-AF65-F5344CB8AC3E}">
        <p14:creationId xmlns:p14="http://schemas.microsoft.com/office/powerpoint/2010/main" val="1412363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52</a:t>
            </a:fld>
            <a:endParaRPr lang="en-US" dirty="0"/>
          </a:p>
        </p:txBody>
      </p:sp>
    </p:spTree>
    <p:extLst>
      <p:ext uri="{BB962C8B-B14F-4D97-AF65-F5344CB8AC3E}">
        <p14:creationId xmlns:p14="http://schemas.microsoft.com/office/powerpoint/2010/main" val="3579155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53</a:t>
            </a:fld>
            <a:endParaRPr lang="en-US" dirty="0"/>
          </a:p>
        </p:txBody>
      </p:sp>
    </p:spTree>
    <p:extLst>
      <p:ext uri="{BB962C8B-B14F-4D97-AF65-F5344CB8AC3E}">
        <p14:creationId xmlns:p14="http://schemas.microsoft.com/office/powerpoint/2010/main" val="915902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54</a:t>
            </a:fld>
            <a:endParaRPr lang="en-US" dirty="0"/>
          </a:p>
        </p:txBody>
      </p:sp>
    </p:spTree>
    <p:extLst>
      <p:ext uri="{BB962C8B-B14F-4D97-AF65-F5344CB8AC3E}">
        <p14:creationId xmlns:p14="http://schemas.microsoft.com/office/powerpoint/2010/main" val="1831827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55</a:t>
            </a:fld>
            <a:endParaRPr lang="en-US" dirty="0"/>
          </a:p>
        </p:txBody>
      </p:sp>
    </p:spTree>
    <p:extLst>
      <p:ext uri="{BB962C8B-B14F-4D97-AF65-F5344CB8AC3E}">
        <p14:creationId xmlns:p14="http://schemas.microsoft.com/office/powerpoint/2010/main" val="2487521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56</a:t>
            </a:fld>
            <a:endParaRPr lang="en-US" dirty="0"/>
          </a:p>
        </p:txBody>
      </p:sp>
    </p:spTree>
    <p:extLst>
      <p:ext uri="{BB962C8B-B14F-4D97-AF65-F5344CB8AC3E}">
        <p14:creationId xmlns:p14="http://schemas.microsoft.com/office/powerpoint/2010/main" val="1481809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57</a:t>
            </a:fld>
            <a:endParaRPr lang="en-US" dirty="0"/>
          </a:p>
        </p:txBody>
      </p:sp>
    </p:spTree>
    <p:extLst>
      <p:ext uri="{BB962C8B-B14F-4D97-AF65-F5344CB8AC3E}">
        <p14:creationId xmlns:p14="http://schemas.microsoft.com/office/powerpoint/2010/main" val="1651315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58</a:t>
            </a:fld>
            <a:endParaRPr lang="en-US" dirty="0"/>
          </a:p>
        </p:txBody>
      </p:sp>
    </p:spTree>
    <p:extLst>
      <p:ext uri="{BB962C8B-B14F-4D97-AF65-F5344CB8AC3E}">
        <p14:creationId xmlns:p14="http://schemas.microsoft.com/office/powerpoint/2010/main" val="3135027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59</a:t>
            </a:fld>
            <a:endParaRPr lang="en-US" dirty="0"/>
          </a:p>
        </p:txBody>
      </p:sp>
    </p:spTree>
    <p:extLst>
      <p:ext uri="{BB962C8B-B14F-4D97-AF65-F5344CB8AC3E}">
        <p14:creationId xmlns:p14="http://schemas.microsoft.com/office/powerpoint/2010/main" val="2032977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a:t>
            </a:fld>
            <a:endParaRPr lang="en-US" dirty="0"/>
          </a:p>
        </p:txBody>
      </p:sp>
    </p:spTree>
    <p:extLst>
      <p:ext uri="{BB962C8B-B14F-4D97-AF65-F5344CB8AC3E}">
        <p14:creationId xmlns:p14="http://schemas.microsoft.com/office/powerpoint/2010/main" val="25226494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60</a:t>
            </a:fld>
            <a:endParaRPr lang="en-US" dirty="0"/>
          </a:p>
        </p:txBody>
      </p:sp>
    </p:spTree>
    <p:extLst>
      <p:ext uri="{BB962C8B-B14F-4D97-AF65-F5344CB8AC3E}">
        <p14:creationId xmlns:p14="http://schemas.microsoft.com/office/powerpoint/2010/main" val="38002550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61</a:t>
            </a:fld>
            <a:endParaRPr lang="en-US" dirty="0"/>
          </a:p>
        </p:txBody>
      </p:sp>
    </p:spTree>
    <p:extLst>
      <p:ext uri="{BB962C8B-B14F-4D97-AF65-F5344CB8AC3E}">
        <p14:creationId xmlns:p14="http://schemas.microsoft.com/office/powerpoint/2010/main" val="36468554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62</a:t>
            </a:fld>
            <a:endParaRPr lang="en-US" dirty="0"/>
          </a:p>
        </p:txBody>
      </p:sp>
    </p:spTree>
    <p:extLst>
      <p:ext uri="{BB962C8B-B14F-4D97-AF65-F5344CB8AC3E}">
        <p14:creationId xmlns:p14="http://schemas.microsoft.com/office/powerpoint/2010/main" val="4262027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63</a:t>
            </a:fld>
            <a:endParaRPr lang="en-US" dirty="0"/>
          </a:p>
        </p:txBody>
      </p:sp>
    </p:spTree>
    <p:extLst>
      <p:ext uri="{BB962C8B-B14F-4D97-AF65-F5344CB8AC3E}">
        <p14:creationId xmlns:p14="http://schemas.microsoft.com/office/powerpoint/2010/main" val="122745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64</a:t>
            </a:fld>
            <a:endParaRPr lang="en-US" dirty="0"/>
          </a:p>
        </p:txBody>
      </p:sp>
    </p:spTree>
    <p:extLst>
      <p:ext uri="{BB962C8B-B14F-4D97-AF65-F5344CB8AC3E}">
        <p14:creationId xmlns:p14="http://schemas.microsoft.com/office/powerpoint/2010/main" val="803067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65</a:t>
            </a:fld>
            <a:endParaRPr lang="en-US" dirty="0"/>
          </a:p>
        </p:txBody>
      </p:sp>
    </p:spTree>
    <p:extLst>
      <p:ext uri="{BB962C8B-B14F-4D97-AF65-F5344CB8AC3E}">
        <p14:creationId xmlns:p14="http://schemas.microsoft.com/office/powerpoint/2010/main" val="34006076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66</a:t>
            </a:fld>
            <a:endParaRPr lang="en-US" dirty="0"/>
          </a:p>
        </p:txBody>
      </p:sp>
    </p:spTree>
    <p:extLst>
      <p:ext uri="{BB962C8B-B14F-4D97-AF65-F5344CB8AC3E}">
        <p14:creationId xmlns:p14="http://schemas.microsoft.com/office/powerpoint/2010/main" val="39631990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67</a:t>
            </a:fld>
            <a:endParaRPr lang="en-US" dirty="0"/>
          </a:p>
        </p:txBody>
      </p:sp>
    </p:spTree>
    <p:extLst>
      <p:ext uri="{BB962C8B-B14F-4D97-AF65-F5344CB8AC3E}">
        <p14:creationId xmlns:p14="http://schemas.microsoft.com/office/powerpoint/2010/main" val="7512784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68</a:t>
            </a:fld>
            <a:endParaRPr lang="en-US" dirty="0"/>
          </a:p>
        </p:txBody>
      </p:sp>
    </p:spTree>
    <p:extLst>
      <p:ext uri="{BB962C8B-B14F-4D97-AF65-F5344CB8AC3E}">
        <p14:creationId xmlns:p14="http://schemas.microsoft.com/office/powerpoint/2010/main" val="502373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69</a:t>
            </a:fld>
            <a:endParaRPr lang="en-US" dirty="0"/>
          </a:p>
        </p:txBody>
      </p:sp>
    </p:spTree>
    <p:extLst>
      <p:ext uri="{BB962C8B-B14F-4D97-AF65-F5344CB8AC3E}">
        <p14:creationId xmlns:p14="http://schemas.microsoft.com/office/powerpoint/2010/main" val="190580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a:t>
            </a:fld>
            <a:endParaRPr lang="en-US" dirty="0"/>
          </a:p>
        </p:txBody>
      </p:sp>
    </p:spTree>
    <p:extLst>
      <p:ext uri="{BB962C8B-B14F-4D97-AF65-F5344CB8AC3E}">
        <p14:creationId xmlns:p14="http://schemas.microsoft.com/office/powerpoint/2010/main" val="1748683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70</a:t>
            </a:fld>
            <a:endParaRPr lang="en-US" dirty="0"/>
          </a:p>
        </p:txBody>
      </p:sp>
    </p:spTree>
    <p:extLst>
      <p:ext uri="{BB962C8B-B14F-4D97-AF65-F5344CB8AC3E}">
        <p14:creationId xmlns:p14="http://schemas.microsoft.com/office/powerpoint/2010/main" val="3240895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71</a:t>
            </a:fld>
            <a:endParaRPr lang="en-US" dirty="0"/>
          </a:p>
        </p:txBody>
      </p:sp>
    </p:spTree>
    <p:extLst>
      <p:ext uri="{BB962C8B-B14F-4D97-AF65-F5344CB8AC3E}">
        <p14:creationId xmlns:p14="http://schemas.microsoft.com/office/powerpoint/2010/main" val="24689731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72</a:t>
            </a:fld>
            <a:endParaRPr lang="en-US" dirty="0"/>
          </a:p>
        </p:txBody>
      </p:sp>
    </p:spTree>
    <p:extLst>
      <p:ext uri="{BB962C8B-B14F-4D97-AF65-F5344CB8AC3E}">
        <p14:creationId xmlns:p14="http://schemas.microsoft.com/office/powerpoint/2010/main" val="2206474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73</a:t>
            </a:fld>
            <a:endParaRPr lang="en-US" dirty="0"/>
          </a:p>
        </p:txBody>
      </p:sp>
    </p:spTree>
    <p:extLst>
      <p:ext uri="{BB962C8B-B14F-4D97-AF65-F5344CB8AC3E}">
        <p14:creationId xmlns:p14="http://schemas.microsoft.com/office/powerpoint/2010/main" val="29823486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74</a:t>
            </a:fld>
            <a:endParaRPr lang="en-US" dirty="0"/>
          </a:p>
        </p:txBody>
      </p:sp>
    </p:spTree>
    <p:extLst>
      <p:ext uri="{BB962C8B-B14F-4D97-AF65-F5344CB8AC3E}">
        <p14:creationId xmlns:p14="http://schemas.microsoft.com/office/powerpoint/2010/main" val="12873744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75</a:t>
            </a:fld>
            <a:endParaRPr lang="en-US" dirty="0"/>
          </a:p>
        </p:txBody>
      </p:sp>
    </p:spTree>
    <p:extLst>
      <p:ext uri="{BB962C8B-B14F-4D97-AF65-F5344CB8AC3E}">
        <p14:creationId xmlns:p14="http://schemas.microsoft.com/office/powerpoint/2010/main" val="32777295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76</a:t>
            </a:fld>
            <a:endParaRPr lang="en-US" dirty="0"/>
          </a:p>
        </p:txBody>
      </p:sp>
    </p:spTree>
    <p:extLst>
      <p:ext uri="{BB962C8B-B14F-4D97-AF65-F5344CB8AC3E}">
        <p14:creationId xmlns:p14="http://schemas.microsoft.com/office/powerpoint/2010/main" val="2301054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77</a:t>
            </a:fld>
            <a:endParaRPr lang="en-US" dirty="0"/>
          </a:p>
        </p:txBody>
      </p:sp>
    </p:spTree>
    <p:extLst>
      <p:ext uri="{BB962C8B-B14F-4D97-AF65-F5344CB8AC3E}">
        <p14:creationId xmlns:p14="http://schemas.microsoft.com/office/powerpoint/2010/main" val="34285375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78</a:t>
            </a:fld>
            <a:endParaRPr lang="en-US" dirty="0"/>
          </a:p>
        </p:txBody>
      </p:sp>
    </p:spTree>
    <p:extLst>
      <p:ext uri="{BB962C8B-B14F-4D97-AF65-F5344CB8AC3E}">
        <p14:creationId xmlns:p14="http://schemas.microsoft.com/office/powerpoint/2010/main" val="20348309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79</a:t>
            </a:fld>
            <a:endParaRPr lang="en-US" dirty="0"/>
          </a:p>
        </p:txBody>
      </p:sp>
    </p:spTree>
    <p:extLst>
      <p:ext uri="{BB962C8B-B14F-4D97-AF65-F5344CB8AC3E}">
        <p14:creationId xmlns:p14="http://schemas.microsoft.com/office/powerpoint/2010/main" val="164187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a:t>
            </a:fld>
            <a:endParaRPr lang="en-US" dirty="0"/>
          </a:p>
        </p:txBody>
      </p:sp>
    </p:spTree>
    <p:extLst>
      <p:ext uri="{BB962C8B-B14F-4D97-AF65-F5344CB8AC3E}">
        <p14:creationId xmlns:p14="http://schemas.microsoft.com/office/powerpoint/2010/main" val="1605017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80</a:t>
            </a:fld>
            <a:endParaRPr lang="en-US" dirty="0"/>
          </a:p>
        </p:txBody>
      </p:sp>
    </p:spTree>
    <p:extLst>
      <p:ext uri="{BB962C8B-B14F-4D97-AF65-F5344CB8AC3E}">
        <p14:creationId xmlns:p14="http://schemas.microsoft.com/office/powerpoint/2010/main" val="16427579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81</a:t>
            </a:fld>
            <a:endParaRPr lang="en-US" dirty="0"/>
          </a:p>
        </p:txBody>
      </p:sp>
    </p:spTree>
    <p:extLst>
      <p:ext uri="{BB962C8B-B14F-4D97-AF65-F5344CB8AC3E}">
        <p14:creationId xmlns:p14="http://schemas.microsoft.com/office/powerpoint/2010/main" val="42730533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82</a:t>
            </a:fld>
            <a:endParaRPr lang="en-US" dirty="0"/>
          </a:p>
        </p:txBody>
      </p:sp>
    </p:spTree>
    <p:extLst>
      <p:ext uri="{BB962C8B-B14F-4D97-AF65-F5344CB8AC3E}">
        <p14:creationId xmlns:p14="http://schemas.microsoft.com/office/powerpoint/2010/main" val="38054884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83</a:t>
            </a:fld>
            <a:endParaRPr lang="en-US" dirty="0"/>
          </a:p>
        </p:txBody>
      </p:sp>
    </p:spTree>
    <p:extLst>
      <p:ext uri="{BB962C8B-B14F-4D97-AF65-F5344CB8AC3E}">
        <p14:creationId xmlns:p14="http://schemas.microsoft.com/office/powerpoint/2010/main" val="323087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84</a:t>
            </a:fld>
            <a:endParaRPr lang="en-US" dirty="0"/>
          </a:p>
        </p:txBody>
      </p:sp>
    </p:spTree>
    <p:extLst>
      <p:ext uri="{BB962C8B-B14F-4D97-AF65-F5344CB8AC3E}">
        <p14:creationId xmlns:p14="http://schemas.microsoft.com/office/powerpoint/2010/main" val="11416916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85</a:t>
            </a:fld>
            <a:endParaRPr lang="en-US" dirty="0"/>
          </a:p>
        </p:txBody>
      </p:sp>
    </p:spTree>
    <p:extLst>
      <p:ext uri="{BB962C8B-B14F-4D97-AF65-F5344CB8AC3E}">
        <p14:creationId xmlns:p14="http://schemas.microsoft.com/office/powerpoint/2010/main" val="14132489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86</a:t>
            </a:fld>
            <a:endParaRPr lang="en-US" dirty="0"/>
          </a:p>
        </p:txBody>
      </p:sp>
    </p:spTree>
    <p:extLst>
      <p:ext uri="{BB962C8B-B14F-4D97-AF65-F5344CB8AC3E}">
        <p14:creationId xmlns:p14="http://schemas.microsoft.com/office/powerpoint/2010/main" val="5598453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87</a:t>
            </a:fld>
            <a:endParaRPr lang="en-US" dirty="0"/>
          </a:p>
        </p:txBody>
      </p:sp>
    </p:spTree>
    <p:extLst>
      <p:ext uri="{BB962C8B-B14F-4D97-AF65-F5344CB8AC3E}">
        <p14:creationId xmlns:p14="http://schemas.microsoft.com/office/powerpoint/2010/main" val="5713575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88</a:t>
            </a:fld>
            <a:endParaRPr lang="en-US" dirty="0"/>
          </a:p>
        </p:txBody>
      </p:sp>
    </p:spTree>
    <p:extLst>
      <p:ext uri="{BB962C8B-B14F-4D97-AF65-F5344CB8AC3E}">
        <p14:creationId xmlns:p14="http://schemas.microsoft.com/office/powerpoint/2010/main" val="204502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89</a:t>
            </a:fld>
            <a:endParaRPr lang="en-US" dirty="0"/>
          </a:p>
        </p:txBody>
      </p:sp>
    </p:spTree>
    <p:extLst>
      <p:ext uri="{BB962C8B-B14F-4D97-AF65-F5344CB8AC3E}">
        <p14:creationId xmlns:p14="http://schemas.microsoft.com/office/powerpoint/2010/main" val="3590066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a:t>
            </a:fld>
            <a:endParaRPr lang="en-US" dirty="0"/>
          </a:p>
        </p:txBody>
      </p:sp>
    </p:spTree>
    <p:extLst>
      <p:ext uri="{BB962C8B-B14F-4D97-AF65-F5344CB8AC3E}">
        <p14:creationId xmlns:p14="http://schemas.microsoft.com/office/powerpoint/2010/main" val="28531268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90</a:t>
            </a:fld>
            <a:endParaRPr lang="en-US" dirty="0"/>
          </a:p>
        </p:txBody>
      </p:sp>
    </p:spTree>
    <p:extLst>
      <p:ext uri="{BB962C8B-B14F-4D97-AF65-F5344CB8AC3E}">
        <p14:creationId xmlns:p14="http://schemas.microsoft.com/office/powerpoint/2010/main" val="35259771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91</a:t>
            </a:fld>
            <a:endParaRPr lang="en-US" dirty="0"/>
          </a:p>
        </p:txBody>
      </p:sp>
    </p:spTree>
    <p:extLst>
      <p:ext uri="{BB962C8B-B14F-4D97-AF65-F5344CB8AC3E}">
        <p14:creationId xmlns:p14="http://schemas.microsoft.com/office/powerpoint/2010/main" val="33457825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92</a:t>
            </a:fld>
            <a:endParaRPr lang="en-US" dirty="0"/>
          </a:p>
        </p:txBody>
      </p:sp>
    </p:spTree>
    <p:extLst>
      <p:ext uri="{BB962C8B-B14F-4D97-AF65-F5344CB8AC3E}">
        <p14:creationId xmlns:p14="http://schemas.microsoft.com/office/powerpoint/2010/main" val="36855370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93</a:t>
            </a:fld>
            <a:endParaRPr lang="en-US" dirty="0"/>
          </a:p>
        </p:txBody>
      </p:sp>
    </p:spTree>
    <p:extLst>
      <p:ext uri="{BB962C8B-B14F-4D97-AF65-F5344CB8AC3E}">
        <p14:creationId xmlns:p14="http://schemas.microsoft.com/office/powerpoint/2010/main" val="22240113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94</a:t>
            </a:fld>
            <a:endParaRPr lang="en-US" dirty="0"/>
          </a:p>
        </p:txBody>
      </p:sp>
    </p:spTree>
    <p:extLst>
      <p:ext uri="{BB962C8B-B14F-4D97-AF65-F5344CB8AC3E}">
        <p14:creationId xmlns:p14="http://schemas.microsoft.com/office/powerpoint/2010/main" val="13977952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95</a:t>
            </a:fld>
            <a:endParaRPr lang="en-US" dirty="0"/>
          </a:p>
        </p:txBody>
      </p:sp>
    </p:spTree>
    <p:extLst>
      <p:ext uri="{BB962C8B-B14F-4D97-AF65-F5344CB8AC3E}">
        <p14:creationId xmlns:p14="http://schemas.microsoft.com/office/powerpoint/2010/main" val="25081452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96</a:t>
            </a:fld>
            <a:endParaRPr lang="en-US" dirty="0"/>
          </a:p>
        </p:txBody>
      </p:sp>
    </p:spTree>
    <p:extLst>
      <p:ext uri="{BB962C8B-B14F-4D97-AF65-F5344CB8AC3E}">
        <p14:creationId xmlns:p14="http://schemas.microsoft.com/office/powerpoint/2010/main" val="24459060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97</a:t>
            </a:fld>
            <a:endParaRPr lang="en-US" dirty="0"/>
          </a:p>
        </p:txBody>
      </p:sp>
    </p:spTree>
    <p:extLst>
      <p:ext uri="{BB962C8B-B14F-4D97-AF65-F5344CB8AC3E}">
        <p14:creationId xmlns:p14="http://schemas.microsoft.com/office/powerpoint/2010/main" val="33070900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98</a:t>
            </a:fld>
            <a:endParaRPr lang="en-US" dirty="0"/>
          </a:p>
        </p:txBody>
      </p:sp>
    </p:spTree>
    <p:extLst>
      <p:ext uri="{BB962C8B-B14F-4D97-AF65-F5344CB8AC3E}">
        <p14:creationId xmlns:p14="http://schemas.microsoft.com/office/powerpoint/2010/main" val="8942835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99</a:t>
            </a:fld>
            <a:endParaRPr lang="en-US" dirty="0"/>
          </a:p>
        </p:txBody>
      </p:sp>
    </p:spTree>
    <p:extLst>
      <p:ext uri="{BB962C8B-B14F-4D97-AF65-F5344CB8AC3E}">
        <p14:creationId xmlns:p14="http://schemas.microsoft.com/office/powerpoint/2010/main" val="370002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291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
            <a:ext cx="12191997" cy="1053703"/>
          </a:xfrm>
          <a:prstGeom prst="rect">
            <a:avLst/>
          </a:prstGeom>
        </p:spPr>
      </p:pic>
      <p:sp>
        <p:nvSpPr>
          <p:cNvPr id="3" name="Content Placeholder 2"/>
          <p:cNvSpPr>
            <a:spLocks noGrp="1"/>
          </p:cNvSpPr>
          <p:nvPr>
            <p:ph idx="1"/>
          </p:nvPr>
        </p:nvSpPr>
        <p:spPr>
          <a:xfrm>
            <a:off x="838200" y="1506498"/>
            <a:ext cx="10515600" cy="4351338"/>
          </a:xfrm>
        </p:spPr>
        <p:txBody>
          <a:bodyPr/>
          <a:lstStyle>
            <a:lvl1pPr>
              <a:buClr>
                <a:schemeClr val="accent3"/>
              </a:buClr>
              <a:defRPr>
                <a:solidFill>
                  <a:schemeClr val="tx2"/>
                </a:solidFill>
                <a:latin typeface="Segoe UI" panose="020B0502040204020203" pitchFamily="34" charset="0"/>
                <a:cs typeface="Segoe UI" panose="020B0502040204020203" pitchFamily="34" charset="0"/>
              </a:defRPr>
            </a:lvl1pPr>
            <a:lvl2pPr>
              <a:buClr>
                <a:schemeClr val="accent3"/>
              </a:buClr>
              <a:defRPr>
                <a:solidFill>
                  <a:schemeClr val="tx2"/>
                </a:solidFill>
                <a:latin typeface="Segoe UI" panose="020B0502040204020203" pitchFamily="34" charset="0"/>
                <a:cs typeface="Segoe UI" panose="020B0502040204020203" pitchFamily="34" charset="0"/>
              </a:defRPr>
            </a:lvl2pPr>
            <a:lvl3pPr>
              <a:buClr>
                <a:schemeClr val="accent3"/>
              </a:buClr>
              <a:defRPr>
                <a:solidFill>
                  <a:schemeClr val="tx2"/>
                </a:solidFill>
                <a:latin typeface="Segoe UI" panose="020B0502040204020203" pitchFamily="34" charset="0"/>
                <a:cs typeface="Segoe UI" panose="020B0502040204020203" pitchFamily="34" charset="0"/>
              </a:defRPr>
            </a:lvl3pPr>
            <a:lvl4pPr>
              <a:buClr>
                <a:schemeClr val="accent3"/>
              </a:buClr>
              <a:defRPr>
                <a:solidFill>
                  <a:schemeClr val="tx2"/>
                </a:solidFill>
                <a:latin typeface="Segoe UI" panose="020B0502040204020203" pitchFamily="34" charset="0"/>
                <a:cs typeface="Segoe UI" panose="020B0502040204020203" pitchFamily="34" charset="0"/>
              </a:defRPr>
            </a:lvl4pPr>
            <a:lvl5pPr>
              <a:buClr>
                <a:schemeClr val="accent3"/>
              </a:buClr>
              <a:defRPr>
                <a:solidFill>
                  <a:schemeClr val="tx2"/>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1053703"/>
            <a:ext cx="12192000" cy="45720"/>
          </a:xfrm>
          <a:prstGeom prst="rect">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185741"/>
            <a:ext cx="10515600" cy="688577"/>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57785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
            <a:ext cx="12191997" cy="1053703"/>
          </a:xfrm>
          <a:prstGeom prst="rect">
            <a:avLst/>
          </a:prstGeom>
        </p:spPr>
      </p:pic>
      <p:sp>
        <p:nvSpPr>
          <p:cNvPr id="2" name="Title 1"/>
          <p:cNvSpPr>
            <a:spLocks noGrp="1"/>
          </p:cNvSpPr>
          <p:nvPr>
            <p:ph type="title"/>
          </p:nvPr>
        </p:nvSpPr>
        <p:spPr>
          <a:xfrm>
            <a:off x="838200" y="182883"/>
            <a:ext cx="10515600" cy="688577"/>
          </a:xfrm>
        </p:spPr>
        <p:txBody>
          <a:bodyPr>
            <a:normAutofit/>
          </a:bodyPr>
          <a:lstStyle>
            <a:lvl1pPr>
              <a:defRPr sz="2800"/>
            </a:lvl1pPr>
          </a:lstStyle>
          <a:p>
            <a:r>
              <a:rPr lang="en-US"/>
              <a:t>Click to edit Master title style</a:t>
            </a:r>
          </a:p>
        </p:txBody>
      </p:sp>
      <p:sp>
        <p:nvSpPr>
          <p:cNvPr id="3" name="Content Placeholder 2"/>
          <p:cNvSpPr>
            <a:spLocks noGrp="1"/>
          </p:cNvSpPr>
          <p:nvPr>
            <p:ph sz="half" idx="1"/>
          </p:nvPr>
        </p:nvSpPr>
        <p:spPr>
          <a:xfrm>
            <a:off x="838200" y="1506498"/>
            <a:ext cx="5181600" cy="4351338"/>
          </a:xfrm>
        </p:spPr>
        <p:txBody>
          <a:bodyPr/>
          <a:lstStyle>
            <a:lvl1pPr>
              <a:buClr>
                <a:srgbClr val="359ED3"/>
              </a:buClr>
              <a:defRPr>
                <a:solidFill>
                  <a:schemeClr val="tx2"/>
                </a:solidFill>
                <a:latin typeface="Segoe UI" panose="020B0502040204020203" pitchFamily="34" charset="0"/>
                <a:cs typeface="Segoe UI" panose="020B0502040204020203" pitchFamily="34" charset="0"/>
              </a:defRPr>
            </a:lvl1pPr>
            <a:lvl2pPr>
              <a:buClr>
                <a:srgbClr val="359ED3"/>
              </a:buClr>
              <a:defRPr>
                <a:solidFill>
                  <a:schemeClr val="tx2"/>
                </a:solidFill>
                <a:latin typeface="Segoe UI" panose="020B0502040204020203" pitchFamily="34" charset="0"/>
                <a:cs typeface="Segoe UI" panose="020B0502040204020203" pitchFamily="34" charset="0"/>
              </a:defRPr>
            </a:lvl2pPr>
            <a:lvl3pPr>
              <a:buClr>
                <a:srgbClr val="359ED3"/>
              </a:buClr>
              <a:defRPr>
                <a:solidFill>
                  <a:schemeClr val="tx2"/>
                </a:solidFill>
                <a:latin typeface="Segoe UI" panose="020B0502040204020203" pitchFamily="34" charset="0"/>
                <a:cs typeface="Segoe UI" panose="020B0502040204020203" pitchFamily="34" charset="0"/>
              </a:defRPr>
            </a:lvl3pPr>
            <a:lvl4pPr>
              <a:buClr>
                <a:srgbClr val="359ED3"/>
              </a:buClr>
              <a:defRPr>
                <a:solidFill>
                  <a:schemeClr val="tx2"/>
                </a:solidFill>
                <a:latin typeface="Segoe UI" panose="020B0502040204020203" pitchFamily="34" charset="0"/>
                <a:cs typeface="Segoe UI" panose="020B0502040204020203" pitchFamily="34" charset="0"/>
              </a:defRPr>
            </a:lvl4pPr>
            <a:lvl5pPr>
              <a:buClr>
                <a:srgbClr val="359ED3"/>
              </a:buClr>
              <a:defRPr>
                <a:solidFill>
                  <a:schemeClr val="tx2"/>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06498"/>
            <a:ext cx="5181600" cy="4351338"/>
          </a:xfrm>
        </p:spPr>
        <p:txBody>
          <a:bodyPr/>
          <a:lstStyle>
            <a:lvl1pPr>
              <a:buClr>
                <a:srgbClr val="359ED3"/>
              </a:buClr>
              <a:defRPr>
                <a:solidFill>
                  <a:schemeClr val="tx2"/>
                </a:solidFill>
                <a:latin typeface="Segoe UI" panose="020B0502040204020203" pitchFamily="34" charset="0"/>
                <a:cs typeface="Segoe UI" panose="020B0502040204020203" pitchFamily="34" charset="0"/>
              </a:defRPr>
            </a:lvl1pPr>
            <a:lvl2pPr>
              <a:buClr>
                <a:srgbClr val="359ED3"/>
              </a:buClr>
              <a:defRPr>
                <a:solidFill>
                  <a:schemeClr val="tx2"/>
                </a:solidFill>
                <a:latin typeface="Segoe UI" panose="020B0502040204020203" pitchFamily="34" charset="0"/>
                <a:cs typeface="Segoe UI" panose="020B0502040204020203" pitchFamily="34" charset="0"/>
              </a:defRPr>
            </a:lvl2pPr>
            <a:lvl3pPr>
              <a:buClr>
                <a:srgbClr val="359ED3"/>
              </a:buClr>
              <a:defRPr>
                <a:solidFill>
                  <a:schemeClr val="tx2"/>
                </a:solidFill>
                <a:latin typeface="Segoe UI" panose="020B0502040204020203" pitchFamily="34" charset="0"/>
                <a:cs typeface="Segoe UI" panose="020B0502040204020203" pitchFamily="34" charset="0"/>
              </a:defRPr>
            </a:lvl3pPr>
            <a:lvl4pPr>
              <a:buClr>
                <a:srgbClr val="359ED3"/>
              </a:buClr>
              <a:defRPr>
                <a:solidFill>
                  <a:schemeClr val="tx2"/>
                </a:solidFill>
                <a:latin typeface="Segoe UI" panose="020B0502040204020203" pitchFamily="34" charset="0"/>
                <a:cs typeface="Segoe UI" panose="020B0502040204020203" pitchFamily="34" charset="0"/>
              </a:defRPr>
            </a:lvl4pPr>
            <a:lvl5pPr>
              <a:buClr>
                <a:srgbClr val="359ED3"/>
              </a:buClr>
              <a:defRPr>
                <a:solidFill>
                  <a:schemeClr val="tx2"/>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1053703"/>
            <a:ext cx="12192000" cy="45720"/>
          </a:xfrm>
          <a:prstGeom prst="rect">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2831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
            <a:ext cx="12191997" cy="1053703"/>
          </a:xfrm>
          <a:prstGeom prst="rect">
            <a:avLst/>
          </a:prstGeom>
        </p:spPr>
      </p:pic>
      <p:sp>
        <p:nvSpPr>
          <p:cNvPr id="7" name="Rectangle 6"/>
          <p:cNvSpPr/>
          <p:nvPr userDrawn="1"/>
        </p:nvSpPr>
        <p:spPr>
          <a:xfrm>
            <a:off x="0" y="1053703"/>
            <a:ext cx="12192000" cy="45720"/>
          </a:xfrm>
          <a:prstGeom prst="rect">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2">
            <a:extLst>
              <a:ext uri="{FF2B5EF4-FFF2-40B4-BE49-F238E27FC236}">
                <a16:creationId xmlns:a16="http://schemas.microsoft.com/office/drawing/2014/main" id="{6DB5E143-9C84-4C48-8AC3-FE442492E9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412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
            <a:ext cx="12191997" cy="1053703"/>
          </a:xfrm>
          <a:prstGeom prst="rect">
            <a:avLst/>
          </a:prstGeom>
        </p:spPr>
      </p:pic>
      <p:sp>
        <p:nvSpPr>
          <p:cNvPr id="10" name="Rectangle 9"/>
          <p:cNvSpPr/>
          <p:nvPr userDrawn="1"/>
        </p:nvSpPr>
        <p:spPr>
          <a:xfrm>
            <a:off x="0" y="1053703"/>
            <a:ext cx="12192000" cy="45720"/>
          </a:xfrm>
          <a:prstGeom prst="rect">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5088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65176"/>
            <a:ext cx="10515600" cy="502920"/>
          </a:xfrm>
        </p:spPr>
        <p:txBody>
          <a:bodyPr>
            <a:normAutofit/>
          </a:bodyPr>
          <a:lstStyle>
            <a:lvl1pPr algn="l">
              <a:defRPr sz="2800"/>
            </a:lvl1pPr>
          </a:lstStyle>
          <a:p>
            <a:r>
              <a:rPr lang="en-US"/>
              <a:t>Click to edit Master title style</a:t>
            </a:r>
          </a:p>
        </p:txBody>
      </p:sp>
    </p:spTree>
    <p:extLst>
      <p:ext uri="{BB962C8B-B14F-4D97-AF65-F5344CB8AC3E}">
        <p14:creationId xmlns:p14="http://schemas.microsoft.com/office/powerpoint/2010/main" val="393374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12" y="361097"/>
            <a:ext cx="11219688" cy="872660"/>
          </a:xfrm>
        </p:spPr>
        <p:txBody>
          <a:bodyPr/>
          <a:lstStyle>
            <a:lvl1pPr marL="0" indent="0" algn="l" defTabSz="914377" rtl="0" eaLnBrk="1" latinLnBrk="0" hangingPunct="1">
              <a:lnSpc>
                <a:spcPct val="90000"/>
              </a:lnSpc>
              <a:spcBef>
                <a:spcPts val="1000"/>
              </a:spcBef>
              <a:buFont typeface="Arial" panose="020B0604020202020204" pitchFamily="34" charset="0"/>
              <a:buNone/>
              <a:defRPr/>
            </a:lvl1pPr>
          </a:lstStyle>
          <a:p>
            <a:pPr marL="0" lvl="0" indent="0" algn="l" defTabSz="914377" rtl="0" eaLnBrk="1" latinLnBrk="0" hangingPunct="1">
              <a:lnSpc>
                <a:spcPct val="90000"/>
              </a:lnSpc>
              <a:spcBef>
                <a:spcPts val="1000"/>
              </a:spcBef>
              <a:buFont typeface="Arial" panose="020B0604020202020204" pitchFamily="34" charset="0"/>
              <a:buNone/>
            </a:pPr>
            <a:r>
              <a:rPr lang="en-US" dirty="0"/>
              <a:t>Add your Title Here (Multi-use)</a:t>
            </a:r>
          </a:p>
        </p:txBody>
      </p:sp>
    </p:spTree>
    <p:extLst>
      <p:ext uri="{BB962C8B-B14F-4D97-AF65-F5344CB8AC3E}">
        <p14:creationId xmlns:p14="http://schemas.microsoft.com/office/powerpoint/2010/main" val="28848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p:cNvSpPr>
          <p:nvPr userDrawn="1"/>
        </p:nvSpPr>
        <p:spPr>
          <a:xfrm>
            <a:off x="838200" y="635635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8" name="Slide Number Placeholder 5"/>
          <p:cNvSpPr txBox="1">
            <a:spLocks/>
          </p:cNvSpPr>
          <p:nvPr userDrawn="1"/>
        </p:nvSpPr>
        <p:spPr>
          <a:xfrm>
            <a:off x="8610600" y="63563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11" name="Rectangle 10"/>
          <p:cNvSpPr/>
          <p:nvPr userDrawn="1"/>
        </p:nvSpPr>
        <p:spPr>
          <a:xfrm>
            <a:off x="0" y="6356350"/>
            <a:ext cx="12192000" cy="45720"/>
          </a:xfrm>
          <a:prstGeom prst="rect">
            <a:avLst/>
          </a:prstGeom>
          <a:solidFill>
            <a:srgbClr val="EC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74448EDC-DC3E-401C-9712-EAE38BFBD7B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1051" y="6538916"/>
            <a:ext cx="1428949" cy="238158"/>
          </a:xfrm>
          <a:prstGeom prst="rect">
            <a:avLst/>
          </a:prstGeom>
        </p:spPr>
      </p:pic>
    </p:spTree>
    <p:extLst>
      <p:ext uri="{BB962C8B-B14F-4D97-AF65-F5344CB8AC3E}">
        <p14:creationId xmlns:p14="http://schemas.microsoft.com/office/powerpoint/2010/main" val="3707884912"/>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359ED3"/>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359ED3"/>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359ED3"/>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rgbClr val="359ED3"/>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rgbClr val="359ED3"/>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9.xml"/><Relationship Id="rId18" Type="http://schemas.openxmlformats.org/officeDocument/2006/relationships/slide" Target="slide35.xml"/><Relationship Id="rId26" Type="http://schemas.openxmlformats.org/officeDocument/2006/relationships/slide" Target="slide108.xml"/><Relationship Id="rId3" Type="http://schemas.openxmlformats.org/officeDocument/2006/relationships/slide" Target="slide3.xml"/><Relationship Id="rId21" Type="http://schemas.openxmlformats.org/officeDocument/2006/relationships/slide" Target="slide61.xml"/><Relationship Id="rId7" Type="http://schemas.openxmlformats.org/officeDocument/2006/relationships/slide" Target="slide9.xml"/><Relationship Id="rId12" Type="http://schemas.openxmlformats.org/officeDocument/2006/relationships/slide" Target="slide23.xml"/><Relationship Id="rId17" Type="http://schemas.openxmlformats.org/officeDocument/2006/relationships/slide" Target="slide34.xml"/><Relationship Id="rId25" Type="http://schemas.openxmlformats.org/officeDocument/2006/relationships/slide" Target="slide102.xml"/><Relationship Id="rId2" Type="http://schemas.openxmlformats.org/officeDocument/2006/relationships/notesSlide" Target="../notesSlides/notesSlide2.xml"/><Relationship Id="rId16" Type="http://schemas.openxmlformats.org/officeDocument/2006/relationships/slide" Target="slide33.xml"/><Relationship Id="rId20" Type="http://schemas.openxmlformats.org/officeDocument/2006/relationships/slide" Target="slide60.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9.xml"/><Relationship Id="rId24" Type="http://schemas.openxmlformats.org/officeDocument/2006/relationships/slide" Target="slide85.xml"/><Relationship Id="rId5" Type="http://schemas.openxmlformats.org/officeDocument/2006/relationships/slide" Target="slide4.xml"/><Relationship Id="rId15" Type="http://schemas.openxmlformats.org/officeDocument/2006/relationships/slide" Target="slide31.xml"/><Relationship Id="rId23" Type="http://schemas.openxmlformats.org/officeDocument/2006/relationships/slide" Target="slide73.xml"/><Relationship Id="rId10" Type="http://schemas.openxmlformats.org/officeDocument/2006/relationships/slide" Target="slide18.xml"/><Relationship Id="rId19" Type="http://schemas.openxmlformats.org/officeDocument/2006/relationships/slide" Target="slide36.xml"/><Relationship Id="rId4" Type="http://schemas.openxmlformats.org/officeDocument/2006/relationships/slide" Target="slide32.xml"/><Relationship Id="rId9" Type="http://schemas.openxmlformats.org/officeDocument/2006/relationships/slide" Target="slide17.xml"/><Relationship Id="rId14" Type="http://schemas.openxmlformats.org/officeDocument/2006/relationships/slide" Target="slide30.xml"/><Relationship Id="rId22" Type="http://schemas.openxmlformats.org/officeDocument/2006/relationships/slide" Target="slide62.xml"/><Relationship Id="rId27" Type="http://schemas.openxmlformats.org/officeDocument/2006/relationships/slide" Target="slide12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9174-06D9-4B19-AD05-CF4C6648F1EF}"/>
              </a:ext>
            </a:extLst>
          </p:cNvPr>
          <p:cNvSpPr>
            <a:spLocks noGrp="1"/>
          </p:cNvSpPr>
          <p:nvPr>
            <p:ph type="ctrTitle"/>
          </p:nvPr>
        </p:nvSpPr>
        <p:spPr>
          <a:xfrm>
            <a:off x="1082842" y="5209503"/>
            <a:ext cx="10363200" cy="858375"/>
          </a:xfrm>
        </p:spPr>
        <p:txBody>
          <a:bodyPr>
            <a:normAutofit fontScale="90000"/>
          </a:bodyPr>
          <a:lstStyle/>
          <a:p>
            <a:r>
              <a:rPr lang="en-US" dirty="0"/>
              <a:t>Country Website Training</a:t>
            </a:r>
          </a:p>
        </p:txBody>
      </p:sp>
      <p:pic>
        <p:nvPicPr>
          <p:cNvPr id="4" name="Picture 3">
            <a:extLst>
              <a:ext uri="{FF2B5EF4-FFF2-40B4-BE49-F238E27FC236}">
                <a16:creationId xmlns:a16="http://schemas.microsoft.com/office/drawing/2014/main" id="{6B25417F-0A49-19D6-7726-BA991451C3DC}"/>
              </a:ext>
            </a:extLst>
          </p:cNvPr>
          <p:cNvPicPr>
            <a:picLocks noChangeAspect="1"/>
          </p:cNvPicPr>
          <p:nvPr/>
        </p:nvPicPr>
        <p:blipFill>
          <a:blip r:embed="rId3"/>
          <a:stretch>
            <a:fillRect/>
          </a:stretch>
        </p:blipFill>
        <p:spPr>
          <a:xfrm>
            <a:off x="2452409" y="206654"/>
            <a:ext cx="7805614" cy="5002849"/>
          </a:xfrm>
          <a:prstGeom prst="rect">
            <a:avLst/>
          </a:prstGeom>
        </p:spPr>
      </p:pic>
    </p:spTree>
    <p:extLst>
      <p:ext uri="{BB962C8B-B14F-4D97-AF65-F5344CB8AC3E}">
        <p14:creationId xmlns:p14="http://schemas.microsoft.com/office/powerpoint/2010/main" val="3048921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Site Menu</a:t>
            </a:r>
          </a:p>
        </p:txBody>
      </p:sp>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838200" y="5344124"/>
            <a:ext cx="11074400" cy="498598"/>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The compass button in the site menu is used to navigate to different country site, if the user is assigned to more than one country.</a:t>
            </a:r>
          </a:p>
        </p:txBody>
      </p:sp>
      <p:pic>
        <p:nvPicPr>
          <p:cNvPr id="19" name="Content Placeholder 18" descr="Graphical user interface&#10;&#10;Description automatically generated">
            <a:extLst>
              <a:ext uri="{FF2B5EF4-FFF2-40B4-BE49-F238E27FC236}">
                <a16:creationId xmlns:a16="http://schemas.microsoft.com/office/drawing/2014/main" id="{0B72535F-2477-486A-A6E6-E933D795D198}"/>
              </a:ext>
            </a:extLst>
          </p:cNvPr>
          <p:cNvPicPr>
            <a:picLocks noGrp="1" noChangeAspect="1"/>
          </p:cNvPicPr>
          <p:nvPr>
            <p:ph idx="1"/>
          </p:nvPr>
        </p:nvPicPr>
        <p:blipFill>
          <a:blip r:embed="rId3"/>
          <a:stretch>
            <a:fillRect/>
          </a:stretch>
        </p:blipFill>
        <p:spPr>
          <a:xfrm>
            <a:off x="838200" y="1518198"/>
            <a:ext cx="10515600" cy="3386273"/>
          </a:xfrm>
        </p:spPr>
      </p:pic>
      <p:sp>
        <p:nvSpPr>
          <p:cNvPr id="20" name="Oval 19">
            <a:extLst>
              <a:ext uri="{FF2B5EF4-FFF2-40B4-BE49-F238E27FC236}">
                <a16:creationId xmlns:a16="http://schemas.microsoft.com/office/drawing/2014/main" id="{22516D04-5A44-4114-8F4B-C048A832FE2B}"/>
              </a:ext>
            </a:extLst>
          </p:cNvPr>
          <p:cNvSpPr/>
          <p:nvPr/>
        </p:nvSpPr>
        <p:spPr>
          <a:xfrm>
            <a:off x="2290440" y="1878067"/>
            <a:ext cx="301840" cy="3018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8857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394917"/>
            <a:ext cx="10515600" cy="688577"/>
          </a:xfrm>
        </p:spPr>
        <p:txBody>
          <a:bodyPr>
            <a:normAutofit/>
          </a:bodyPr>
          <a:lstStyle/>
          <a:p>
            <a:r>
              <a:rPr lang="en-US" sz="1800" dirty="0"/>
              <a:t>One or more topics can be selected as Insights Topics.</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pic>
        <p:nvPicPr>
          <p:cNvPr id="5" name="Picture 4" descr="Graphical user interface, application, Teams&#10;&#10;Description automatically generated">
            <a:extLst>
              <a:ext uri="{FF2B5EF4-FFF2-40B4-BE49-F238E27FC236}">
                <a16:creationId xmlns:a16="http://schemas.microsoft.com/office/drawing/2014/main" id="{11084CBE-715B-4870-9E93-9C149FC56221}"/>
              </a:ext>
            </a:extLst>
          </p:cNvPr>
          <p:cNvPicPr>
            <a:picLocks noChangeAspect="1"/>
          </p:cNvPicPr>
          <p:nvPr/>
        </p:nvPicPr>
        <p:blipFill rotWithShape="1">
          <a:blip r:embed="rId3"/>
          <a:srcRect b="28196"/>
          <a:stretch/>
        </p:blipFill>
        <p:spPr>
          <a:xfrm>
            <a:off x="718721" y="2117049"/>
            <a:ext cx="10754558" cy="2623901"/>
          </a:xfrm>
          <a:prstGeom prst="rect">
            <a:avLst/>
          </a:prstGeom>
        </p:spPr>
      </p:pic>
    </p:spTree>
    <p:extLst>
      <p:ext uri="{BB962C8B-B14F-4D97-AF65-F5344CB8AC3E}">
        <p14:creationId xmlns:p14="http://schemas.microsoft.com/office/powerpoint/2010/main" val="5006805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965D1C0-E074-4106-B182-148E2A7B2943}"/>
              </a:ext>
            </a:extLst>
          </p:cNvPr>
          <p:cNvPicPr>
            <a:picLocks noChangeAspect="1"/>
          </p:cNvPicPr>
          <p:nvPr/>
        </p:nvPicPr>
        <p:blipFill>
          <a:blip r:embed="rId3"/>
          <a:stretch>
            <a:fillRect/>
          </a:stretch>
        </p:blipFill>
        <p:spPr>
          <a:xfrm>
            <a:off x="757727" y="1603852"/>
            <a:ext cx="10676545" cy="3650296"/>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671397"/>
            <a:ext cx="10515600" cy="526488"/>
          </a:xfrm>
        </p:spPr>
        <p:txBody>
          <a:bodyPr>
            <a:normAutofit/>
          </a:bodyPr>
          <a:lstStyle/>
          <a:p>
            <a:r>
              <a:rPr lang="en-US" sz="1800" dirty="0"/>
              <a:t>After the selection, the topic selected can be seen.</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sp>
        <p:nvSpPr>
          <p:cNvPr id="6" name="Oval 5">
            <a:extLst>
              <a:ext uri="{FF2B5EF4-FFF2-40B4-BE49-F238E27FC236}">
                <a16:creationId xmlns:a16="http://schemas.microsoft.com/office/drawing/2014/main" id="{BD193F3B-C253-409E-B62A-2FB3410B4B9F}"/>
              </a:ext>
            </a:extLst>
          </p:cNvPr>
          <p:cNvSpPr/>
          <p:nvPr/>
        </p:nvSpPr>
        <p:spPr>
          <a:xfrm>
            <a:off x="9277165" y="2967178"/>
            <a:ext cx="932155" cy="3994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6379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C0D893F9-F4BD-459A-B66E-BFA9DFED3996}"/>
              </a:ext>
            </a:extLst>
          </p:cNvPr>
          <p:cNvPicPr>
            <a:picLocks noChangeAspect="1"/>
          </p:cNvPicPr>
          <p:nvPr/>
        </p:nvPicPr>
        <p:blipFill>
          <a:blip r:embed="rId3"/>
          <a:stretch>
            <a:fillRect/>
          </a:stretch>
        </p:blipFill>
        <p:spPr>
          <a:xfrm>
            <a:off x="433519" y="1427683"/>
            <a:ext cx="11324961" cy="3433327"/>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332774"/>
            <a:ext cx="10515600" cy="748430"/>
          </a:xfrm>
        </p:spPr>
        <p:txBody>
          <a:bodyPr>
            <a:normAutofit/>
          </a:bodyPr>
          <a:lstStyle/>
          <a:p>
            <a:r>
              <a:rPr lang="en-US" sz="1800" dirty="0"/>
              <a:t>Notifications are stacked on top of the page.</a:t>
            </a:r>
          </a:p>
          <a:p>
            <a:r>
              <a:rPr lang="en-US" sz="1800" dirty="0"/>
              <a:t>Alert notifications are shown in red, and regular notifications are shown in blue.</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Notifications</a:t>
            </a:r>
          </a:p>
        </p:txBody>
      </p:sp>
      <p:sp>
        <p:nvSpPr>
          <p:cNvPr id="7" name="Oval 6">
            <a:extLst>
              <a:ext uri="{FF2B5EF4-FFF2-40B4-BE49-F238E27FC236}">
                <a16:creationId xmlns:a16="http://schemas.microsoft.com/office/drawing/2014/main" id="{6E9C0565-9D33-4FAE-966C-2EDDB5AA73DF}"/>
              </a:ext>
            </a:extLst>
          </p:cNvPr>
          <p:cNvSpPr/>
          <p:nvPr/>
        </p:nvSpPr>
        <p:spPr>
          <a:xfrm>
            <a:off x="4949505" y="1347180"/>
            <a:ext cx="2608976" cy="16442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8105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63CED8FB-AD81-4B2E-8D7E-771B10C66ED2}"/>
              </a:ext>
            </a:extLst>
          </p:cNvPr>
          <p:cNvPicPr>
            <a:picLocks noChangeAspect="1"/>
          </p:cNvPicPr>
          <p:nvPr/>
        </p:nvPicPr>
        <p:blipFill>
          <a:blip r:embed="rId3"/>
          <a:stretch>
            <a:fillRect/>
          </a:stretch>
        </p:blipFill>
        <p:spPr>
          <a:xfrm>
            <a:off x="923085" y="1503930"/>
            <a:ext cx="10345829" cy="3690232"/>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550012"/>
            <a:ext cx="10515600" cy="446589"/>
          </a:xfrm>
        </p:spPr>
        <p:txBody>
          <a:bodyPr>
            <a:normAutofit/>
          </a:bodyPr>
          <a:lstStyle/>
          <a:p>
            <a:r>
              <a:rPr lang="en-US" sz="1800" dirty="0"/>
              <a:t>Notification folder can be found in Web Content menu under Content &amp; Data in the side panel.</a:t>
            </a: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Notifications</a:t>
            </a:r>
          </a:p>
        </p:txBody>
      </p:sp>
      <p:sp>
        <p:nvSpPr>
          <p:cNvPr id="9" name="Oval 8">
            <a:extLst>
              <a:ext uri="{FF2B5EF4-FFF2-40B4-BE49-F238E27FC236}">
                <a16:creationId xmlns:a16="http://schemas.microsoft.com/office/drawing/2014/main" id="{66986DDD-6CC9-4C91-AFB6-EC44C0A771EA}"/>
              </a:ext>
            </a:extLst>
          </p:cNvPr>
          <p:cNvSpPr/>
          <p:nvPr/>
        </p:nvSpPr>
        <p:spPr>
          <a:xfrm>
            <a:off x="1056443" y="2938509"/>
            <a:ext cx="683580" cy="2041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A7D8EF3-1265-4BE0-BE93-DD741DF17C85}"/>
              </a:ext>
            </a:extLst>
          </p:cNvPr>
          <p:cNvSpPr/>
          <p:nvPr/>
        </p:nvSpPr>
        <p:spPr>
          <a:xfrm>
            <a:off x="4376691" y="3533313"/>
            <a:ext cx="692459" cy="304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4273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ication&#10;&#10;Description automatically generated with low confidence">
            <a:extLst>
              <a:ext uri="{FF2B5EF4-FFF2-40B4-BE49-F238E27FC236}">
                <a16:creationId xmlns:a16="http://schemas.microsoft.com/office/drawing/2014/main" id="{710B2EA6-C929-477C-B263-4A15CCFF9A4A}"/>
              </a:ext>
            </a:extLst>
          </p:cNvPr>
          <p:cNvPicPr>
            <a:picLocks noChangeAspect="1"/>
          </p:cNvPicPr>
          <p:nvPr/>
        </p:nvPicPr>
        <p:blipFill>
          <a:blip r:embed="rId3"/>
          <a:stretch>
            <a:fillRect/>
          </a:stretch>
        </p:blipFill>
        <p:spPr>
          <a:xfrm>
            <a:off x="558800" y="1522263"/>
            <a:ext cx="11074400" cy="2876012"/>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483694"/>
            <a:ext cx="10515600" cy="482100"/>
          </a:xfrm>
        </p:spPr>
        <p:txBody>
          <a:bodyPr>
            <a:normAutofit/>
          </a:bodyPr>
          <a:lstStyle/>
          <a:p>
            <a:r>
              <a:rPr lang="en-US" sz="1800" dirty="0"/>
              <a:t>Click the plus button to create a new Notification content.</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Notifications</a:t>
            </a:r>
          </a:p>
        </p:txBody>
      </p:sp>
    </p:spTree>
    <p:extLst>
      <p:ext uri="{BB962C8B-B14F-4D97-AF65-F5344CB8AC3E}">
        <p14:creationId xmlns:p14="http://schemas.microsoft.com/office/powerpoint/2010/main" val="9984274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732073"/>
            <a:ext cx="10515600" cy="688577"/>
          </a:xfrm>
        </p:spPr>
        <p:txBody>
          <a:bodyPr>
            <a:normAutofit/>
          </a:bodyPr>
          <a:lstStyle/>
          <a:p>
            <a:r>
              <a:rPr lang="en-US" sz="1800" dirty="0"/>
              <a:t>There are two types of Notification. Regular notifications are displayed in blue. Alert notifications are displayed in red.</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Notifications</a:t>
            </a:r>
          </a:p>
        </p:txBody>
      </p:sp>
      <p:pic>
        <p:nvPicPr>
          <p:cNvPr id="5" name="Picture 4" descr="Graphical user interface, application&#10;&#10;Description automatically generated">
            <a:extLst>
              <a:ext uri="{FF2B5EF4-FFF2-40B4-BE49-F238E27FC236}">
                <a16:creationId xmlns:a16="http://schemas.microsoft.com/office/drawing/2014/main" id="{BB988E64-4DF7-48A8-9C51-C8A1FFEC9B9F}"/>
              </a:ext>
            </a:extLst>
          </p:cNvPr>
          <p:cNvPicPr>
            <a:picLocks noChangeAspect="1"/>
          </p:cNvPicPr>
          <p:nvPr/>
        </p:nvPicPr>
        <p:blipFill rotWithShape="1">
          <a:blip r:embed="rId3"/>
          <a:srcRect b="7278"/>
          <a:stretch/>
        </p:blipFill>
        <p:spPr>
          <a:xfrm>
            <a:off x="2515266" y="1221645"/>
            <a:ext cx="7001596" cy="4386142"/>
          </a:xfrm>
          <a:prstGeom prst="rect">
            <a:avLst/>
          </a:prstGeom>
        </p:spPr>
      </p:pic>
      <p:sp>
        <p:nvSpPr>
          <p:cNvPr id="6" name="Oval 5">
            <a:extLst>
              <a:ext uri="{FF2B5EF4-FFF2-40B4-BE49-F238E27FC236}">
                <a16:creationId xmlns:a16="http://schemas.microsoft.com/office/drawing/2014/main" id="{102110A0-900B-4FF8-A9E4-5A17B0454248}"/>
              </a:ext>
            </a:extLst>
          </p:cNvPr>
          <p:cNvSpPr/>
          <p:nvPr/>
        </p:nvSpPr>
        <p:spPr>
          <a:xfrm>
            <a:off x="2675138" y="3331309"/>
            <a:ext cx="6116715" cy="16579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468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74179"/>
            <a:ext cx="10515600" cy="616208"/>
          </a:xfrm>
        </p:spPr>
        <p:txBody>
          <a:bodyPr>
            <a:normAutofit/>
          </a:bodyPr>
          <a:lstStyle/>
          <a:p>
            <a:r>
              <a:rPr lang="en-US" sz="1800" dirty="0"/>
              <a:t>Visibility Type is used to select whether to display the notifications in Corporate pages.</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Notifications</a:t>
            </a:r>
          </a:p>
        </p:txBody>
      </p:sp>
      <p:pic>
        <p:nvPicPr>
          <p:cNvPr id="5" name="Picture 4" descr="Graphical user interface, application&#10;&#10;Description automatically generated">
            <a:extLst>
              <a:ext uri="{FF2B5EF4-FFF2-40B4-BE49-F238E27FC236}">
                <a16:creationId xmlns:a16="http://schemas.microsoft.com/office/drawing/2014/main" id="{05DF3B92-A2A0-4E98-BC5D-6DD311BAC683}"/>
              </a:ext>
            </a:extLst>
          </p:cNvPr>
          <p:cNvPicPr>
            <a:picLocks noChangeAspect="1"/>
          </p:cNvPicPr>
          <p:nvPr/>
        </p:nvPicPr>
        <p:blipFill rotWithShape="1">
          <a:blip r:embed="rId3"/>
          <a:srcRect b="10129"/>
          <a:stretch/>
        </p:blipFill>
        <p:spPr>
          <a:xfrm>
            <a:off x="2598877" y="1106485"/>
            <a:ext cx="6994245" cy="4335527"/>
          </a:xfrm>
          <a:prstGeom prst="rect">
            <a:avLst/>
          </a:prstGeom>
        </p:spPr>
      </p:pic>
    </p:spTree>
    <p:extLst>
      <p:ext uri="{BB962C8B-B14F-4D97-AF65-F5344CB8AC3E}">
        <p14:creationId xmlns:p14="http://schemas.microsoft.com/office/powerpoint/2010/main" val="7047381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151C1D7-BA0C-4076-942C-6BE8200C0D8E}"/>
              </a:ext>
            </a:extLst>
          </p:cNvPr>
          <p:cNvPicPr>
            <a:picLocks noChangeAspect="1"/>
          </p:cNvPicPr>
          <p:nvPr/>
        </p:nvPicPr>
        <p:blipFill rotWithShape="1">
          <a:blip r:embed="rId3"/>
          <a:srcRect b="2362"/>
          <a:stretch/>
        </p:blipFill>
        <p:spPr>
          <a:xfrm>
            <a:off x="1269827" y="1196347"/>
            <a:ext cx="9652346" cy="4059234"/>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353235"/>
            <a:ext cx="10640627" cy="957045"/>
          </a:xfrm>
        </p:spPr>
        <p:txBody>
          <a:bodyPr>
            <a:noAutofit/>
          </a:bodyPr>
          <a:lstStyle/>
          <a:p>
            <a:r>
              <a:rPr lang="en-US" sz="1800" dirty="0"/>
              <a:t>Notifications can be used to lead to another site or open a file through a URL. The URL from Documents and Media can also be used here.</a:t>
            </a:r>
          </a:p>
          <a:p>
            <a:r>
              <a:rPr lang="en-US" sz="1800" dirty="0"/>
              <a:t>Simply paste the URL of the site or the file in this field.</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Notifications</a:t>
            </a:r>
          </a:p>
        </p:txBody>
      </p:sp>
      <p:sp>
        <p:nvSpPr>
          <p:cNvPr id="6" name="Oval 5">
            <a:extLst>
              <a:ext uri="{FF2B5EF4-FFF2-40B4-BE49-F238E27FC236}">
                <a16:creationId xmlns:a16="http://schemas.microsoft.com/office/drawing/2014/main" id="{D8476BC4-2D64-494E-95B0-C40FC9DCD6C5}"/>
              </a:ext>
            </a:extLst>
          </p:cNvPr>
          <p:cNvSpPr/>
          <p:nvPr/>
        </p:nvSpPr>
        <p:spPr>
          <a:xfrm>
            <a:off x="1802167" y="4394447"/>
            <a:ext cx="514905" cy="275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0666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354320"/>
            <a:ext cx="10640627" cy="955960"/>
          </a:xfrm>
        </p:spPr>
        <p:txBody>
          <a:bodyPr>
            <a:noAutofit/>
          </a:bodyPr>
          <a:lstStyle/>
          <a:p>
            <a:r>
              <a:rPr lang="en-US" sz="1800" dirty="0"/>
              <a:t>Financial Statements page allows the country to store each year’s financial statements in an organized way.</a:t>
            </a:r>
          </a:p>
          <a:p>
            <a:r>
              <a:rPr lang="en-US" sz="1800" dirty="0"/>
              <a:t>Financial Statements are composed of Year tabs and PDF tabs contents.</a:t>
            </a: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Financial Statements</a:t>
            </a:r>
          </a:p>
        </p:txBody>
      </p:sp>
      <p:pic>
        <p:nvPicPr>
          <p:cNvPr id="4" name="Picture 3">
            <a:extLst>
              <a:ext uri="{FF2B5EF4-FFF2-40B4-BE49-F238E27FC236}">
                <a16:creationId xmlns:a16="http://schemas.microsoft.com/office/drawing/2014/main" id="{B16F7213-6BBE-C66D-77B6-40EFA1E5E352}"/>
              </a:ext>
            </a:extLst>
          </p:cNvPr>
          <p:cNvPicPr>
            <a:picLocks noChangeAspect="1"/>
          </p:cNvPicPr>
          <p:nvPr/>
        </p:nvPicPr>
        <p:blipFill>
          <a:blip r:embed="rId3"/>
          <a:stretch>
            <a:fillRect/>
          </a:stretch>
        </p:blipFill>
        <p:spPr>
          <a:xfrm>
            <a:off x="838198" y="1364672"/>
            <a:ext cx="4889499" cy="3819713"/>
          </a:xfrm>
          <a:prstGeom prst="rect">
            <a:avLst/>
          </a:prstGeom>
        </p:spPr>
      </p:pic>
      <p:pic>
        <p:nvPicPr>
          <p:cNvPr id="6" name="Picture 5">
            <a:extLst>
              <a:ext uri="{FF2B5EF4-FFF2-40B4-BE49-F238E27FC236}">
                <a16:creationId xmlns:a16="http://schemas.microsoft.com/office/drawing/2014/main" id="{6007434D-0729-BCEA-65D0-F8BF1D0AEC10}"/>
              </a:ext>
            </a:extLst>
          </p:cNvPr>
          <p:cNvPicPr>
            <a:picLocks noChangeAspect="1"/>
          </p:cNvPicPr>
          <p:nvPr/>
        </p:nvPicPr>
        <p:blipFill rotWithShape="1">
          <a:blip r:embed="rId4"/>
          <a:srcRect l="27830" r="18936"/>
          <a:stretch/>
        </p:blipFill>
        <p:spPr>
          <a:xfrm>
            <a:off x="6464300" y="1364672"/>
            <a:ext cx="4889500" cy="3819713"/>
          </a:xfrm>
          <a:prstGeom prst="rect">
            <a:avLst/>
          </a:prstGeom>
        </p:spPr>
      </p:pic>
    </p:spTree>
    <p:extLst>
      <p:ext uri="{BB962C8B-B14F-4D97-AF65-F5344CB8AC3E}">
        <p14:creationId xmlns:p14="http://schemas.microsoft.com/office/powerpoint/2010/main" val="24356484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486400"/>
            <a:ext cx="10640627" cy="823880"/>
          </a:xfrm>
        </p:spPr>
        <p:txBody>
          <a:bodyPr>
            <a:noAutofit/>
          </a:bodyPr>
          <a:lstStyle/>
          <a:p>
            <a:r>
              <a:rPr lang="en-US" sz="1800" dirty="0"/>
              <a:t>Year Tab contents display a card for each year.</a:t>
            </a:r>
          </a:p>
          <a:p>
            <a:r>
              <a:rPr lang="en-US" sz="1800" dirty="0"/>
              <a:t>By clicking a CTA button on each card, the users can navigate to financial statements of each year.</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Financial Statements</a:t>
            </a:r>
          </a:p>
        </p:txBody>
      </p:sp>
      <p:pic>
        <p:nvPicPr>
          <p:cNvPr id="8" name="Picture 7">
            <a:extLst>
              <a:ext uri="{FF2B5EF4-FFF2-40B4-BE49-F238E27FC236}">
                <a16:creationId xmlns:a16="http://schemas.microsoft.com/office/drawing/2014/main" id="{B8B07BDC-7C8F-7E1F-3996-DD43C0EF4AB1}"/>
              </a:ext>
            </a:extLst>
          </p:cNvPr>
          <p:cNvPicPr>
            <a:picLocks noChangeAspect="1"/>
          </p:cNvPicPr>
          <p:nvPr/>
        </p:nvPicPr>
        <p:blipFill>
          <a:blip r:embed="rId3"/>
          <a:stretch>
            <a:fillRect/>
          </a:stretch>
        </p:blipFill>
        <p:spPr>
          <a:xfrm>
            <a:off x="3560909" y="1226329"/>
            <a:ext cx="5070181" cy="3908060"/>
          </a:xfrm>
          <a:prstGeom prst="rect">
            <a:avLst/>
          </a:prstGeom>
        </p:spPr>
      </p:pic>
    </p:spTree>
    <p:extLst>
      <p:ext uri="{BB962C8B-B14F-4D97-AF65-F5344CB8AC3E}">
        <p14:creationId xmlns:p14="http://schemas.microsoft.com/office/powerpoint/2010/main" val="360041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13CEDF0-824B-44E6-A537-0BE51ACDC4C7}"/>
              </a:ext>
            </a:extLst>
          </p:cNvPr>
          <p:cNvSpPr>
            <a:spLocks noGrp="1"/>
          </p:cNvSpPr>
          <p:nvPr>
            <p:ph idx="1"/>
          </p:nvPr>
        </p:nvSpPr>
        <p:spPr>
          <a:xfrm>
            <a:off x="838200" y="5597078"/>
            <a:ext cx="10515600" cy="395226"/>
          </a:xfrm>
        </p:spPr>
        <p:txBody>
          <a:bodyPr>
            <a:normAutofit/>
          </a:bodyPr>
          <a:lstStyle/>
          <a:p>
            <a:r>
              <a:rPr lang="en-US" sz="1800" dirty="0"/>
              <a:t>After clicking the compass button, Select Site page comes up to let the user navigate to another site.</a:t>
            </a:r>
          </a:p>
        </p:txBody>
      </p:sp>
      <p:sp>
        <p:nvSpPr>
          <p:cNvPr id="4" name="Title 3">
            <a:extLst>
              <a:ext uri="{FF2B5EF4-FFF2-40B4-BE49-F238E27FC236}">
                <a16:creationId xmlns:a16="http://schemas.microsoft.com/office/drawing/2014/main" id="{D9484E81-1653-423C-8585-25EBD90ED1F9}"/>
              </a:ext>
            </a:extLst>
          </p:cNvPr>
          <p:cNvSpPr>
            <a:spLocks noGrp="1"/>
          </p:cNvSpPr>
          <p:nvPr>
            <p:ph type="title"/>
          </p:nvPr>
        </p:nvSpPr>
        <p:spPr/>
        <p:txBody>
          <a:bodyPr/>
          <a:lstStyle/>
          <a:p>
            <a:r>
              <a:rPr lang="en-US" dirty="0"/>
              <a:t>Site Menu</a:t>
            </a:r>
          </a:p>
        </p:txBody>
      </p:sp>
      <p:pic>
        <p:nvPicPr>
          <p:cNvPr id="7" name="Picture 6" descr="Graphical user interface, application&#10;&#10;Description automatically generated">
            <a:extLst>
              <a:ext uri="{FF2B5EF4-FFF2-40B4-BE49-F238E27FC236}">
                <a16:creationId xmlns:a16="http://schemas.microsoft.com/office/drawing/2014/main" id="{C0195F5A-E9C2-4037-AA23-3298DF628C2F}"/>
              </a:ext>
            </a:extLst>
          </p:cNvPr>
          <p:cNvPicPr>
            <a:picLocks noChangeAspect="1"/>
          </p:cNvPicPr>
          <p:nvPr/>
        </p:nvPicPr>
        <p:blipFill>
          <a:blip r:embed="rId3"/>
          <a:stretch>
            <a:fillRect/>
          </a:stretch>
        </p:blipFill>
        <p:spPr>
          <a:xfrm>
            <a:off x="1824152" y="1260922"/>
            <a:ext cx="8558002" cy="4336156"/>
          </a:xfrm>
          <a:prstGeom prst="rect">
            <a:avLst/>
          </a:prstGeom>
        </p:spPr>
      </p:pic>
    </p:spTree>
    <p:extLst>
      <p:ext uri="{BB962C8B-B14F-4D97-AF65-F5344CB8AC3E}">
        <p14:creationId xmlns:p14="http://schemas.microsoft.com/office/powerpoint/2010/main" val="14444173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353235"/>
            <a:ext cx="10640627" cy="957045"/>
          </a:xfrm>
        </p:spPr>
        <p:txBody>
          <a:bodyPr>
            <a:noAutofit/>
          </a:bodyPr>
          <a:lstStyle/>
          <a:p>
            <a:r>
              <a:rPr lang="en-US" sz="1800" dirty="0"/>
              <a:t>PDF Contents displays multiple financial contents in an organized way.</a:t>
            </a:r>
          </a:p>
          <a:p>
            <a:r>
              <a:rPr lang="en-US" sz="1800" dirty="0"/>
              <a:t>The users can navigate to different PDF by clicking the tab above the PDF display screen.</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Financial Statements</a:t>
            </a:r>
          </a:p>
        </p:txBody>
      </p:sp>
      <p:sp>
        <p:nvSpPr>
          <p:cNvPr id="6" name="Oval 5">
            <a:extLst>
              <a:ext uri="{FF2B5EF4-FFF2-40B4-BE49-F238E27FC236}">
                <a16:creationId xmlns:a16="http://schemas.microsoft.com/office/drawing/2014/main" id="{D8476BC4-2D64-494E-95B0-C40FC9DCD6C5}"/>
              </a:ext>
            </a:extLst>
          </p:cNvPr>
          <p:cNvSpPr/>
          <p:nvPr/>
        </p:nvSpPr>
        <p:spPr>
          <a:xfrm>
            <a:off x="1802167" y="4394447"/>
            <a:ext cx="514905" cy="275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A78228-B815-0B14-A714-39FBF2F55556}"/>
              </a:ext>
            </a:extLst>
          </p:cNvPr>
          <p:cNvPicPr>
            <a:picLocks noChangeAspect="1"/>
          </p:cNvPicPr>
          <p:nvPr/>
        </p:nvPicPr>
        <p:blipFill>
          <a:blip r:embed="rId3"/>
          <a:stretch>
            <a:fillRect/>
          </a:stretch>
        </p:blipFill>
        <p:spPr>
          <a:xfrm>
            <a:off x="1241268" y="1169046"/>
            <a:ext cx="9709463" cy="4037953"/>
          </a:xfrm>
          <a:prstGeom prst="rect">
            <a:avLst/>
          </a:prstGeom>
        </p:spPr>
      </p:pic>
    </p:spTree>
    <p:extLst>
      <p:ext uri="{BB962C8B-B14F-4D97-AF65-F5344CB8AC3E}">
        <p14:creationId xmlns:p14="http://schemas.microsoft.com/office/powerpoint/2010/main" val="12139390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01810"/>
            <a:ext cx="10515600" cy="688577"/>
          </a:xfrm>
        </p:spPr>
        <p:txBody>
          <a:bodyPr>
            <a:normAutofit lnSpcReduction="10000"/>
          </a:bodyPr>
          <a:lstStyle/>
          <a:p>
            <a:r>
              <a:rPr lang="en-US" sz="1800" dirty="0">
                <a:effectLst/>
                <a:latin typeface="Calibri" panose="020F0502020204030204" pitchFamily="34" charset="0"/>
                <a:ea typeface="Times New Roman" panose="02020603050405020304" pitchFamily="18" charset="0"/>
              </a:rPr>
              <a:t>Upload the documents under “Financial Statements” folder in “Documents and Media” menu.</a:t>
            </a:r>
          </a:p>
          <a:p>
            <a:r>
              <a:rPr lang="en-US" sz="1800" dirty="0">
                <a:effectLst/>
                <a:latin typeface="Calibri" panose="020F0502020204030204" pitchFamily="34" charset="0"/>
                <a:ea typeface="Calibri" panose="020F0502020204030204" pitchFamily="34" charset="0"/>
              </a:rPr>
              <a:t>If the folder does not exist, create the folder and upload the documents to the folder.</a:t>
            </a: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1026" name="Picture 69">
            <a:extLst>
              <a:ext uri="{FF2B5EF4-FFF2-40B4-BE49-F238E27FC236}">
                <a16:creationId xmlns:a16="http://schemas.microsoft.com/office/drawing/2014/main" id="{04D64FC8-562F-F89F-7B90-EEE4E6B4F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12" y="1574801"/>
            <a:ext cx="11471576" cy="358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6417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892800"/>
            <a:ext cx="10515600" cy="397587"/>
          </a:xfrm>
        </p:spPr>
        <p:txBody>
          <a:bodyPr>
            <a:normAutofit/>
          </a:bodyPr>
          <a:lstStyle/>
          <a:p>
            <a:pPr>
              <a:spcBef>
                <a:spcPts val="0"/>
              </a:spcBef>
            </a:pPr>
            <a:r>
              <a:rPr lang="en-US" sz="1800" dirty="0">
                <a:effectLst/>
                <a:latin typeface="Calibri" panose="020F0502020204030204" pitchFamily="34" charset="0"/>
                <a:ea typeface="Times New Roman" panose="02020603050405020304" pitchFamily="18" charset="0"/>
              </a:rPr>
              <a:t>Once the documents are uploaded, publish the site.</a:t>
            </a:r>
            <a:endParaRPr lang="en-US" sz="1800" dirty="0">
              <a:effectLst/>
              <a:latin typeface="Calibri" panose="020F0502020204030204" pitchFamily="34" charset="0"/>
              <a:ea typeface="Calibri" panose="020F0502020204030204" pitchFamily="34" charset="0"/>
            </a:endParaRP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2051" name="Picture 70">
            <a:extLst>
              <a:ext uri="{FF2B5EF4-FFF2-40B4-BE49-F238E27FC236}">
                <a16:creationId xmlns:a16="http://schemas.microsoft.com/office/drawing/2014/main" id="{6C377BD3-841C-627F-411D-FCC4E05F6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821" y="1311348"/>
            <a:ext cx="6416357" cy="423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9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354320"/>
            <a:ext cx="10515600" cy="936067"/>
          </a:xfrm>
        </p:spPr>
        <p:txBody>
          <a:bodyPr>
            <a:normAutofit lnSpcReduction="10000"/>
          </a:bodyPr>
          <a:lstStyle/>
          <a:p>
            <a:r>
              <a:rPr lang="en-US" sz="1800" dirty="0">
                <a:effectLst/>
                <a:latin typeface="Calibri" panose="020F0502020204030204" pitchFamily="34" charset="0"/>
                <a:ea typeface="Times New Roman" panose="02020603050405020304" pitchFamily="18" charset="0"/>
              </a:rPr>
              <a:t>After publishing the site, switch to Live version of the site and go back to “Financial Statements” folder in “Documents and Media” menu.</a:t>
            </a:r>
          </a:p>
          <a:p>
            <a:r>
              <a:rPr lang="en-US" sz="1800" dirty="0">
                <a:effectLst/>
                <a:latin typeface="Calibri" panose="020F0502020204030204" pitchFamily="34" charset="0"/>
                <a:ea typeface="Times New Roman" panose="02020603050405020304" pitchFamily="18" charset="0"/>
              </a:rPr>
              <a:t>Click on the documents and click the information icon and get the link for each PDF document.</a:t>
            </a:r>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3076" name="Picture 72">
            <a:extLst>
              <a:ext uri="{FF2B5EF4-FFF2-40B4-BE49-F238E27FC236}">
                <a16:creationId xmlns:a16="http://schemas.microsoft.com/office/drawing/2014/main" id="{B15B5A6E-ED52-CBAB-E067-CDA33BDFD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260" y="1268553"/>
            <a:ext cx="7249477" cy="393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2972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394960"/>
            <a:ext cx="10515600" cy="895427"/>
          </a:xfrm>
        </p:spPr>
        <p:txBody>
          <a:bodyPr>
            <a:normAutofit/>
          </a:bodyPr>
          <a:lstStyle/>
          <a:p>
            <a:pPr>
              <a:spcBef>
                <a:spcPts val="0"/>
              </a:spcBef>
            </a:pPr>
            <a:r>
              <a:rPr lang="en-US" sz="1800" dirty="0">
                <a:effectLst/>
                <a:latin typeface="Calibri" panose="020F0502020204030204" pitchFamily="34" charset="0"/>
                <a:ea typeface="Times New Roman" panose="02020603050405020304" pitchFamily="18" charset="0"/>
              </a:rPr>
              <a:t>Go back to the Staging version of the site and navigate to “PDF Contents” folder under “Financial Statements” folder in “Web Content” menu.</a:t>
            </a:r>
          </a:p>
          <a:p>
            <a:pPr>
              <a:spcBef>
                <a:spcPts val="0"/>
              </a:spcBef>
            </a:pPr>
            <a:r>
              <a:rPr lang="en-US" sz="1800" dirty="0">
                <a:latin typeface="Calibri" panose="020F0502020204030204" pitchFamily="34" charset="0"/>
                <a:ea typeface="Calibri" panose="020F0502020204030204" pitchFamily="34" charset="0"/>
              </a:rPr>
              <a:t>If the folder does not exist, create the folder.</a:t>
            </a:r>
            <a:endParaRPr lang="en-US" sz="1800" dirty="0">
              <a:effectLst/>
              <a:latin typeface="Calibri" panose="020F0502020204030204" pitchFamily="34" charset="0"/>
              <a:ea typeface="Calibri" panose="020F0502020204030204" pitchFamily="34" charset="0"/>
            </a:endParaRP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4098" name="Picture 6">
            <a:extLst>
              <a:ext uri="{FF2B5EF4-FFF2-40B4-BE49-F238E27FC236}">
                <a16:creationId xmlns:a16="http://schemas.microsoft.com/office/drawing/2014/main" id="{1ECEFECC-794E-A8C9-1CA6-88D02F172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57" y="2184004"/>
            <a:ext cx="10911086" cy="230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6371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01810"/>
            <a:ext cx="10515600" cy="688577"/>
          </a:xfrm>
        </p:spPr>
        <p:txBody>
          <a:bodyPr>
            <a:normAutofit/>
          </a:bodyPr>
          <a:lstStyle/>
          <a:p>
            <a:pPr>
              <a:spcBef>
                <a:spcPts val="0"/>
              </a:spcBef>
            </a:pPr>
            <a:r>
              <a:rPr lang="en-US" sz="1800" dirty="0">
                <a:effectLst/>
                <a:latin typeface="Calibri" panose="020F0502020204030204" pitchFamily="34" charset="0"/>
                <a:ea typeface="Times New Roman" panose="02020603050405020304" pitchFamily="18" charset="0"/>
              </a:rPr>
              <a:t>Click the blue plus icon and click “PDF Tabs” to add new PDF contents for a certain year.</a:t>
            </a:r>
            <a:endParaRPr lang="en-US" sz="18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5122" name="Picture 66">
            <a:extLst>
              <a:ext uri="{FF2B5EF4-FFF2-40B4-BE49-F238E27FC236}">
                <a16:creationId xmlns:a16="http://schemas.microsoft.com/office/drawing/2014/main" id="{F9613BAF-B107-5A38-739C-5B44927A3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320" y="1752283"/>
            <a:ext cx="10003359" cy="31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3508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442012"/>
            <a:ext cx="10515600" cy="848375"/>
          </a:xfrm>
        </p:spPr>
        <p:txBody>
          <a:bodyPr>
            <a:normAutofit/>
          </a:bodyPr>
          <a:lstStyle/>
          <a:p>
            <a:pPr>
              <a:spcBef>
                <a:spcPts val="0"/>
              </a:spcBef>
            </a:pPr>
            <a:r>
              <a:rPr lang="en-US" sz="1800" dirty="0">
                <a:effectLst/>
                <a:latin typeface="Calibri" panose="020F0502020204030204" pitchFamily="34" charset="0"/>
                <a:ea typeface="Times New Roman" panose="02020603050405020304" pitchFamily="18" charset="0"/>
              </a:rPr>
              <a:t>Fill in the title of the content (</a:t>
            </a:r>
            <a:r>
              <a:rPr lang="en-US" sz="1800" dirty="0" err="1">
                <a:effectLst/>
                <a:latin typeface="Calibri" panose="020F0502020204030204" pitchFamily="34" charset="0"/>
                <a:ea typeface="Times New Roman" panose="02020603050405020304" pitchFamily="18" charset="0"/>
              </a:rPr>
              <a:t>e.g</a:t>
            </a:r>
            <a:r>
              <a:rPr lang="en-US" sz="1800" dirty="0">
                <a:effectLst/>
                <a:latin typeface="Calibri" panose="020F0502020204030204" pitchFamily="34" charset="0"/>
                <a:ea typeface="Times New Roman" panose="02020603050405020304" pitchFamily="18" charset="0"/>
              </a:rPr>
              <a:t> 2021 PDF Tab Content), Tab Title (</a:t>
            </a:r>
            <a:r>
              <a:rPr lang="en-US" sz="1800" dirty="0" err="1">
                <a:effectLst/>
                <a:latin typeface="Calibri" panose="020F0502020204030204" pitchFamily="34" charset="0"/>
                <a:ea typeface="Times New Roman" panose="02020603050405020304" pitchFamily="18" charset="0"/>
              </a:rPr>
              <a:t>e.g</a:t>
            </a:r>
            <a:r>
              <a:rPr lang="en-US" sz="1800" dirty="0">
                <a:effectLst/>
                <a:latin typeface="Calibri" panose="020F0502020204030204" pitchFamily="34" charset="0"/>
                <a:ea typeface="Times New Roman" panose="02020603050405020304" pitchFamily="18" charset="0"/>
              </a:rPr>
              <a:t> Brink's Aviation Security Services S.A - 2021), and the PDF Link of the document for that tab.</a:t>
            </a:r>
          </a:p>
          <a:p>
            <a:pPr>
              <a:spcBef>
                <a:spcPts val="0"/>
              </a:spcBef>
            </a:pPr>
            <a:r>
              <a:rPr lang="en-US" sz="1800" dirty="0">
                <a:effectLst/>
                <a:latin typeface="Calibri" panose="020F0502020204030204" pitchFamily="34" charset="0"/>
                <a:ea typeface="Times New Roman" panose="02020603050405020304" pitchFamily="18" charset="0"/>
              </a:rPr>
              <a:t>Click the blue plus icon to add more documents for that year.</a:t>
            </a:r>
            <a:endParaRPr lang="en-US" sz="1800" dirty="0">
              <a:effectLst/>
              <a:latin typeface="Calibri" panose="020F0502020204030204" pitchFamily="34" charset="0"/>
              <a:ea typeface="Calibri" panose="020F0502020204030204" pitchFamily="34" charset="0"/>
            </a:endParaRP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6146" name="Picture 75">
            <a:extLst>
              <a:ext uri="{FF2B5EF4-FFF2-40B4-BE49-F238E27FC236}">
                <a16:creationId xmlns:a16="http://schemas.microsoft.com/office/drawing/2014/main" id="{E86F3FD6-A882-E0FC-6C49-390FCDB74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020" y="1234123"/>
            <a:ext cx="7025958" cy="413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3564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01810"/>
            <a:ext cx="10515600" cy="688577"/>
          </a:xfrm>
        </p:spPr>
        <p:txBody>
          <a:bodyPr>
            <a:normAutofit/>
          </a:bodyPr>
          <a:lstStyle/>
          <a:p>
            <a:r>
              <a:rPr lang="en-US" sz="1800" dirty="0">
                <a:effectLst/>
                <a:latin typeface="Calibri" panose="020F0502020204030204" pitchFamily="34" charset="0"/>
                <a:ea typeface="Times New Roman" panose="02020603050405020304" pitchFamily="18" charset="0"/>
              </a:rPr>
              <a:t>Select “Specific Display Page Template” for Display Page Template</a:t>
            </a:r>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7170" name="Picture 78">
            <a:extLst>
              <a:ext uri="{FF2B5EF4-FFF2-40B4-BE49-F238E27FC236}">
                <a16:creationId xmlns:a16="http://schemas.microsoft.com/office/drawing/2014/main" id="{E1AE6189-0989-BD41-F366-1DF2AA8E7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88" y="1876901"/>
            <a:ext cx="11035424" cy="310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5197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01812"/>
            <a:ext cx="10515600" cy="688576"/>
          </a:xfrm>
        </p:spPr>
        <p:txBody>
          <a:bodyPr>
            <a:normAutofit fontScale="92500" lnSpcReduction="20000"/>
          </a:bodyPr>
          <a:lstStyle/>
          <a:p>
            <a:pPr>
              <a:spcBef>
                <a:spcPts val="0"/>
              </a:spcBef>
            </a:pPr>
            <a:r>
              <a:rPr lang="en-US" sz="1800" dirty="0">
                <a:effectLst/>
                <a:latin typeface="Calibri" panose="020F0502020204030204" pitchFamily="34" charset="0"/>
                <a:ea typeface="Times New Roman" panose="02020603050405020304" pitchFamily="18" charset="0"/>
              </a:rPr>
              <a:t>Click the “Select” button and navigate to the “Public Pages” tab on the screen that pops up.</a:t>
            </a:r>
          </a:p>
          <a:p>
            <a:pPr>
              <a:spcBef>
                <a:spcPts val="0"/>
              </a:spcBef>
            </a:pPr>
            <a:r>
              <a:rPr lang="en-US" sz="1800" dirty="0">
                <a:effectLst/>
                <a:latin typeface="Calibri" panose="020F0502020204030204" pitchFamily="34" charset="0"/>
                <a:ea typeface="Calibri" panose="020F0502020204030204" pitchFamily="34" charset="0"/>
              </a:rPr>
              <a:t>Search “pdf” and click “PDF Display” template. Click “Done” to apply the change.</a:t>
            </a:r>
          </a:p>
          <a:p>
            <a:pPr>
              <a:spcBef>
                <a:spcPts val="0"/>
              </a:spcBef>
            </a:pPr>
            <a:r>
              <a:rPr lang="en-US" sz="1800" dirty="0">
                <a:latin typeface="Calibri" panose="020F0502020204030204" pitchFamily="34" charset="0"/>
                <a:ea typeface="Calibri" panose="020F0502020204030204" pitchFamily="34" charset="0"/>
              </a:rPr>
              <a:t>Publish the content.</a:t>
            </a:r>
            <a:endParaRPr lang="en-US" sz="1800" dirty="0">
              <a:effectLst/>
              <a:latin typeface="Calibri" panose="020F0502020204030204" pitchFamily="34" charset="0"/>
              <a:ea typeface="Calibri" panose="020F0502020204030204" pitchFamily="34" charset="0"/>
            </a:endParaRP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8194" name="Picture 80">
            <a:extLst>
              <a:ext uri="{FF2B5EF4-FFF2-40B4-BE49-F238E27FC236}">
                <a16:creationId xmlns:a16="http://schemas.microsoft.com/office/drawing/2014/main" id="{32A51BC0-0448-7401-F9D2-D41B95C9C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64" y="1085110"/>
            <a:ext cx="10007269" cy="441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7060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397264"/>
            <a:ext cx="10515600" cy="893124"/>
          </a:xfrm>
        </p:spPr>
        <p:txBody>
          <a:bodyPr>
            <a:normAutofit fontScale="92500" lnSpcReduction="10000"/>
          </a:bodyPr>
          <a:lstStyle/>
          <a:p>
            <a:pPr>
              <a:spcBef>
                <a:spcPts val="0"/>
              </a:spcBef>
            </a:pPr>
            <a:r>
              <a:rPr lang="en-US" sz="1600" dirty="0">
                <a:effectLst/>
                <a:latin typeface="Calibri" panose="020F0502020204030204" pitchFamily="34" charset="0"/>
                <a:ea typeface="Times New Roman" panose="02020603050405020304" pitchFamily="18" charset="0"/>
              </a:rPr>
              <a:t>After the content is fully published, navigate back to “PDF Contents” folder under “Financial Statements” folder in “Web Content” menu.</a:t>
            </a:r>
          </a:p>
          <a:p>
            <a:pPr>
              <a:spcBef>
                <a:spcPts val="0"/>
              </a:spcBef>
            </a:pPr>
            <a:r>
              <a:rPr lang="en-US" sz="1600" dirty="0">
                <a:effectLst/>
                <a:latin typeface="Calibri" panose="020F0502020204030204" pitchFamily="34" charset="0"/>
                <a:ea typeface="Calibri" panose="020F0502020204030204" pitchFamily="34" charset="0"/>
              </a:rPr>
              <a:t>Click on the published content to view the editing screen. Navigate to Friendly URL section of the content and get the full URL to use when creating Year Tab contents.</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PDF Tabs</a:t>
            </a:r>
          </a:p>
        </p:txBody>
      </p:sp>
      <p:pic>
        <p:nvPicPr>
          <p:cNvPr id="10242" name="Picture 82">
            <a:extLst>
              <a:ext uri="{FF2B5EF4-FFF2-40B4-BE49-F238E27FC236}">
                <a16:creationId xmlns:a16="http://schemas.microsoft.com/office/drawing/2014/main" id="{D383E920-C19C-8732-95CE-A63F87610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4" y="1303341"/>
            <a:ext cx="11392352" cy="409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19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Site Menu</a:t>
            </a:r>
          </a:p>
        </p:txBody>
      </p:sp>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838200" y="5167717"/>
            <a:ext cx="11074400" cy="948978"/>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Content &amp; Data menu is used to maintain the actual content within the page.</a:t>
            </a:r>
          </a:p>
          <a:p>
            <a:pPr lvl="1">
              <a:buClr>
                <a:schemeClr val="accent3"/>
              </a:buClr>
            </a:pPr>
            <a:r>
              <a:rPr lang="en-US" sz="1600" dirty="0"/>
              <a:t>Web Content includes all content, structure and template files that are used within a page.</a:t>
            </a:r>
          </a:p>
          <a:p>
            <a:pPr lvl="1">
              <a:buClr>
                <a:schemeClr val="accent3"/>
              </a:buClr>
            </a:pPr>
            <a:r>
              <a:rPr lang="en-US" sz="1600" dirty="0"/>
              <a:t>Documents and Media contains the files such as pdf and images that are used within a page.</a:t>
            </a:r>
          </a:p>
        </p:txBody>
      </p:sp>
      <p:pic>
        <p:nvPicPr>
          <p:cNvPr id="19" name="Content Placeholder 18" descr="Graphical user interface&#10;&#10;Description automatically generated">
            <a:extLst>
              <a:ext uri="{FF2B5EF4-FFF2-40B4-BE49-F238E27FC236}">
                <a16:creationId xmlns:a16="http://schemas.microsoft.com/office/drawing/2014/main" id="{0B72535F-2477-486A-A6E6-E933D795D198}"/>
              </a:ext>
            </a:extLst>
          </p:cNvPr>
          <p:cNvPicPr>
            <a:picLocks noGrp="1" noChangeAspect="1"/>
          </p:cNvPicPr>
          <p:nvPr>
            <p:ph idx="1"/>
          </p:nvPr>
        </p:nvPicPr>
        <p:blipFill>
          <a:blip r:embed="rId3"/>
          <a:stretch>
            <a:fillRect/>
          </a:stretch>
        </p:blipFill>
        <p:spPr>
          <a:xfrm>
            <a:off x="838200" y="1518198"/>
            <a:ext cx="10515600" cy="3386273"/>
          </a:xfrm>
        </p:spPr>
      </p:pic>
      <p:sp>
        <p:nvSpPr>
          <p:cNvPr id="20" name="Oval 19">
            <a:extLst>
              <a:ext uri="{FF2B5EF4-FFF2-40B4-BE49-F238E27FC236}">
                <a16:creationId xmlns:a16="http://schemas.microsoft.com/office/drawing/2014/main" id="{22516D04-5A44-4114-8F4B-C048A832FE2B}"/>
              </a:ext>
            </a:extLst>
          </p:cNvPr>
          <p:cNvSpPr/>
          <p:nvPr/>
        </p:nvSpPr>
        <p:spPr>
          <a:xfrm>
            <a:off x="736846" y="2324170"/>
            <a:ext cx="2015231" cy="1104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5012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99759"/>
            <a:ext cx="10515600" cy="590627"/>
          </a:xfrm>
        </p:spPr>
        <p:txBody>
          <a:bodyPr>
            <a:normAutofit/>
          </a:bodyPr>
          <a:lstStyle/>
          <a:p>
            <a:pPr>
              <a:spcBef>
                <a:spcPts val="0"/>
              </a:spcBef>
            </a:pPr>
            <a:r>
              <a:rPr lang="en-US" sz="1800" dirty="0">
                <a:effectLst/>
                <a:latin typeface="Calibri" panose="020F0502020204030204" pitchFamily="34" charset="0"/>
                <a:ea typeface="Times New Roman" panose="02020603050405020304" pitchFamily="18" charset="0"/>
              </a:rPr>
              <a:t>Navigate to “Financial Statements” folder in “Web Content” menu.</a:t>
            </a:r>
          </a:p>
          <a:p>
            <a:pPr>
              <a:spcBef>
                <a:spcPts val="0"/>
              </a:spcBef>
            </a:pPr>
            <a:r>
              <a:rPr lang="en-US" sz="1800" dirty="0">
                <a:latin typeface="Calibri" panose="020F0502020204030204" pitchFamily="34" charset="0"/>
                <a:ea typeface="Times New Roman" panose="02020603050405020304" pitchFamily="18" charset="0"/>
              </a:rPr>
              <a:t>Click Plus Icon and search for Year Tabs Type.</a:t>
            </a:r>
            <a:endParaRPr lang="en-US" sz="1800" dirty="0">
              <a:effectLst/>
              <a:latin typeface="Calibri" panose="020F0502020204030204" pitchFamily="34" charset="0"/>
              <a:ea typeface="Times New Roman" panose="02020603050405020304" pitchFamily="18" charset="0"/>
            </a:endParaRP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Year Tabs</a:t>
            </a:r>
          </a:p>
        </p:txBody>
      </p:sp>
      <p:pic>
        <p:nvPicPr>
          <p:cNvPr id="8" name="Picture 7">
            <a:extLst>
              <a:ext uri="{FF2B5EF4-FFF2-40B4-BE49-F238E27FC236}">
                <a16:creationId xmlns:a16="http://schemas.microsoft.com/office/drawing/2014/main" id="{AD9E430A-78F5-5163-FDA3-E96208FE2644}"/>
              </a:ext>
            </a:extLst>
          </p:cNvPr>
          <p:cNvPicPr>
            <a:picLocks noChangeAspect="1"/>
          </p:cNvPicPr>
          <p:nvPr/>
        </p:nvPicPr>
        <p:blipFill>
          <a:blip r:embed="rId3"/>
          <a:stretch>
            <a:fillRect/>
          </a:stretch>
        </p:blipFill>
        <p:spPr>
          <a:xfrm>
            <a:off x="1310224" y="1264732"/>
            <a:ext cx="9571549" cy="4328535"/>
          </a:xfrm>
          <a:prstGeom prst="rect">
            <a:avLst/>
          </a:prstGeom>
        </p:spPr>
      </p:pic>
    </p:spTree>
    <p:extLst>
      <p:ext uri="{BB962C8B-B14F-4D97-AF65-F5344CB8AC3E}">
        <p14:creationId xmlns:p14="http://schemas.microsoft.com/office/powerpoint/2010/main" val="769373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151120"/>
            <a:ext cx="10515600" cy="1139267"/>
          </a:xfrm>
        </p:spPr>
        <p:txBody>
          <a:bodyPr>
            <a:normAutofit/>
          </a:bodyPr>
          <a:lstStyle/>
          <a:p>
            <a:pPr>
              <a:spcBef>
                <a:spcPts val="0"/>
              </a:spcBef>
            </a:pPr>
            <a:r>
              <a:rPr lang="en-US" sz="1800" dirty="0">
                <a:effectLst/>
                <a:latin typeface="Calibri" panose="020F0502020204030204" pitchFamily="34" charset="0"/>
                <a:ea typeface="Times New Roman" panose="02020603050405020304" pitchFamily="18" charset="0"/>
              </a:rPr>
              <a:t>Fill in the title of the content (</a:t>
            </a:r>
            <a:r>
              <a:rPr lang="en-US" sz="1800" dirty="0" err="1">
                <a:effectLst/>
                <a:latin typeface="Calibri" panose="020F0502020204030204" pitchFamily="34" charset="0"/>
                <a:ea typeface="Times New Roman" panose="02020603050405020304" pitchFamily="18" charset="0"/>
              </a:rPr>
              <a:t>e.g</a:t>
            </a:r>
            <a:r>
              <a:rPr lang="en-US" sz="1800" dirty="0">
                <a:effectLst/>
                <a:latin typeface="Calibri" panose="020F0502020204030204" pitchFamily="34" charset="0"/>
                <a:ea typeface="Times New Roman" panose="02020603050405020304" pitchFamily="18" charset="0"/>
              </a:rPr>
              <a:t> Financial Statements Collection), Document Year (</a:t>
            </a:r>
            <a:r>
              <a:rPr lang="en-US" sz="1800" dirty="0" err="1">
                <a:effectLst/>
                <a:latin typeface="Calibri" panose="020F0502020204030204" pitchFamily="34" charset="0"/>
                <a:ea typeface="Times New Roman" panose="02020603050405020304" pitchFamily="18" charset="0"/>
              </a:rPr>
              <a:t>e.g</a:t>
            </a:r>
            <a:r>
              <a:rPr lang="en-US" sz="1800" dirty="0">
                <a:effectLst/>
                <a:latin typeface="Calibri" panose="020F0502020204030204" pitchFamily="34" charset="0"/>
                <a:ea typeface="Times New Roman" panose="02020603050405020304" pitchFamily="18" charset="0"/>
              </a:rPr>
              <a:t> 2021), and the link of the PDF Tab contents created retrieved previously (</a:t>
            </a:r>
            <a:r>
              <a:rPr lang="en-US" sz="1800" dirty="0" err="1">
                <a:effectLst/>
                <a:latin typeface="Calibri" panose="020F0502020204030204" pitchFamily="34" charset="0"/>
                <a:ea typeface="Times New Roman" panose="02020603050405020304" pitchFamily="18" charset="0"/>
              </a:rPr>
              <a:t>e.g</a:t>
            </a:r>
            <a:r>
              <a:rPr lang="en-US" sz="1800" dirty="0">
                <a:effectLst/>
                <a:latin typeface="Calibri" panose="020F0502020204030204" pitchFamily="34" charset="0"/>
                <a:ea typeface="Times New Roman" panose="02020603050405020304" pitchFamily="18" charset="0"/>
              </a:rPr>
              <a:t> /-/2021-greece-pdf-tab-content).</a:t>
            </a:r>
          </a:p>
          <a:p>
            <a:pPr>
              <a:spcBef>
                <a:spcPts val="0"/>
              </a:spcBef>
            </a:pPr>
            <a:r>
              <a:rPr lang="en-US" sz="1800" dirty="0">
                <a:effectLst/>
                <a:latin typeface="Calibri" panose="020F0502020204030204" pitchFamily="34" charset="0"/>
                <a:ea typeface="Times New Roman" panose="02020603050405020304" pitchFamily="18" charset="0"/>
              </a:rPr>
              <a:t>Each PDF Tab content links should be placed for the corresponding year.</a:t>
            </a:r>
          </a:p>
          <a:p>
            <a:pPr>
              <a:spcBef>
                <a:spcPts val="0"/>
              </a:spcBef>
            </a:pPr>
            <a:r>
              <a:rPr lang="en-US" sz="1800" dirty="0">
                <a:effectLst/>
                <a:latin typeface="Calibri" panose="020F0502020204030204" pitchFamily="34" charset="0"/>
                <a:ea typeface="Times New Roman" panose="02020603050405020304" pitchFamily="18" charset="0"/>
              </a:rPr>
              <a:t>Click the blue plus icon to add more years.</a:t>
            </a:r>
            <a:endParaRPr lang="en-US" sz="1800" dirty="0">
              <a:effectLst/>
              <a:latin typeface="Calibri" panose="020F0502020204030204" pitchFamily="34" charset="0"/>
              <a:ea typeface="Calibri" panose="020F0502020204030204" pitchFamily="34" charset="0"/>
            </a:endParaRPr>
          </a:p>
          <a:p>
            <a:pPr>
              <a:spcBef>
                <a:spcPts val="0"/>
              </a:spcBef>
            </a:pPr>
            <a:endParaRPr lang="en-US" sz="18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Year Tabs</a:t>
            </a:r>
          </a:p>
        </p:txBody>
      </p:sp>
      <p:pic>
        <p:nvPicPr>
          <p:cNvPr id="6" name="Picture 5">
            <a:extLst>
              <a:ext uri="{FF2B5EF4-FFF2-40B4-BE49-F238E27FC236}">
                <a16:creationId xmlns:a16="http://schemas.microsoft.com/office/drawing/2014/main" id="{13EE6E02-1444-D235-1963-7828B4F7BC04}"/>
              </a:ext>
            </a:extLst>
          </p:cNvPr>
          <p:cNvPicPr>
            <a:picLocks noChangeAspect="1"/>
          </p:cNvPicPr>
          <p:nvPr/>
        </p:nvPicPr>
        <p:blipFill>
          <a:blip r:embed="rId3"/>
          <a:stretch>
            <a:fillRect/>
          </a:stretch>
        </p:blipFill>
        <p:spPr>
          <a:xfrm>
            <a:off x="2973573" y="1149204"/>
            <a:ext cx="6244851" cy="4001916"/>
          </a:xfrm>
          <a:prstGeom prst="rect">
            <a:avLst/>
          </a:prstGeom>
        </p:spPr>
      </p:pic>
    </p:spTree>
    <p:extLst>
      <p:ext uri="{BB962C8B-B14F-4D97-AF65-F5344CB8AC3E}">
        <p14:creationId xmlns:p14="http://schemas.microsoft.com/office/powerpoint/2010/main" val="1515369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273040"/>
            <a:ext cx="10515600" cy="1017347"/>
          </a:xfrm>
        </p:spPr>
        <p:txBody>
          <a:bodyPr>
            <a:normAutofit lnSpcReduction="10000"/>
          </a:bodyPr>
          <a:lstStyle/>
          <a:p>
            <a:r>
              <a:rPr lang="en-US" sz="1800" dirty="0">
                <a:effectLst/>
                <a:latin typeface="Calibri" panose="020F0502020204030204" pitchFamily="34" charset="0"/>
                <a:ea typeface="Times New Roman" panose="02020603050405020304" pitchFamily="18" charset="0"/>
              </a:rPr>
              <a:t>Year Icon, Y</a:t>
            </a:r>
            <a:r>
              <a:rPr lang="en-US" sz="1800" dirty="0">
                <a:latin typeface="Calibri" panose="020F0502020204030204" pitchFamily="34" charset="0"/>
                <a:ea typeface="Times New Roman" panose="02020603050405020304" pitchFamily="18" charset="0"/>
              </a:rPr>
              <a:t>ear Body and Year Button Text will be displayed in the card as shown above.</a:t>
            </a:r>
          </a:p>
          <a:p>
            <a:r>
              <a:rPr lang="en-US" sz="1800" dirty="0">
                <a:effectLst/>
                <a:latin typeface="Calibri" panose="020F0502020204030204" pitchFamily="34" charset="0"/>
                <a:ea typeface="Calibri" panose="020F0502020204030204" pitchFamily="34" charset="0"/>
              </a:rPr>
              <a:t>These fields are not mandatory.</a:t>
            </a:r>
          </a:p>
          <a:p>
            <a:r>
              <a:rPr lang="en-US" sz="1800" dirty="0">
                <a:latin typeface="Calibri" panose="020F0502020204030204" pitchFamily="34" charset="0"/>
                <a:ea typeface="Calibri" panose="020F0502020204030204" pitchFamily="34" charset="0"/>
              </a:rPr>
              <a:t>Year Button Text will display “Visit” if empty.</a:t>
            </a:r>
            <a:endParaRPr lang="en-US" sz="1800" dirty="0">
              <a:effectLst/>
              <a:latin typeface="Calibri" panose="020F0502020204030204" pitchFamily="34" charset="0"/>
              <a:ea typeface="Calibri" panose="020F0502020204030204" pitchFamily="34" charset="0"/>
            </a:endParaRP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Year Tabs</a:t>
            </a:r>
          </a:p>
        </p:txBody>
      </p:sp>
      <p:pic>
        <p:nvPicPr>
          <p:cNvPr id="6" name="Picture 5">
            <a:extLst>
              <a:ext uri="{FF2B5EF4-FFF2-40B4-BE49-F238E27FC236}">
                <a16:creationId xmlns:a16="http://schemas.microsoft.com/office/drawing/2014/main" id="{ECAB2340-A09D-7AFE-22F9-572FF311FE64}"/>
              </a:ext>
            </a:extLst>
          </p:cNvPr>
          <p:cNvPicPr>
            <a:picLocks noChangeAspect="1"/>
          </p:cNvPicPr>
          <p:nvPr/>
        </p:nvPicPr>
        <p:blipFill>
          <a:blip r:embed="rId3"/>
          <a:stretch>
            <a:fillRect/>
          </a:stretch>
        </p:blipFill>
        <p:spPr>
          <a:xfrm>
            <a:off x="3438236" y="1308174"/>
            <a:ext cx="5315526" cy="3859779"/>
          </a:xfrm>
          <a:prstGeom prst="rect">
            <a:avLst/>
          </a:prstGeom>
        </p:spPr>
      </p:pic>
    </p:spTree>
    <p:extLst>
      <p:ext uri="{BB962C8B-B14F-4D97-AF65-F5344CB8AC3E}">
        <p14:creationId xmlns:p14="http://schemas.microsoft.com/office/powerpoint/2010/main" val="14010358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screenshot&#10;&#10;Description automatically generated">
            <a:extLst>
              <a:ext uri="{FF2B5EF4-FFF2-40B4-BE49-F238E27FC236}">
                <a16:creationId xmlns:a16="http://schemas.microsoft.com/office/drawing/2014/main" id="{FA9842D3-9FEF-429F-BED6-576D2F2A0C7A}"/>
              </a:ext>
            </a:extLst>
          </p:cNvPr>
          <p:cNvPicPr>
            <a:picLocks noChangeAspect="1"/>
          </p:cNvPicPr>
          <p:nvPr/>
        </p:nvPicPr>
        <p:blipFill>
          <a:blip r:embed="rId3"/>
          <a:stretch>
            <a:fillRect/>
          </a:stretch>
        </p:blipFill>
        <p:spPr>
          <a:xfrm>
            <a:off x="1040873" y="1770352"/>
            <a:ext cx="10110251" cy="2744636"/>
          </a:xfrm>
          <a:prstGeom prst="rect">
            <a:avLst/>
          </a:prstGeom>
        </p:spPr>
      </p:pic>
      <p:sp>
        <p:nvSpPr>
          <p:cNvPr id="2" name="Text Placeholder 1">
            <a:extLst>
              <a:ext uri="{FF2B5EF4-FFF2-40B4-BE49-F238E27FC236}">
                <a16:creationId xmlns:a16="http://schemas.microsoft.com/office/drawing/2014/main" id="{717B99EF-8DF5-40EE-B0C3-829F236B7B40}"/>
              </a:ext>
            </a:extLst>
          </p:cNvPr>
          <p:cNvSpPr>
            <a:spLocks noGrp="1"/>
          </p:cNvSpPr>
          <p:nvPr>
            <p:ph idx="1"/>
          </p:nvPr>
        </p:nvSpPr>
        <p:spPr>
          <a:xfrm>
            <a:off x="838200" y="5265896"/>
            <a:ext cx="10515600" cy="902436"/>
          </a:xfrm>
        </p:spPr>
        <p:txBody>
          <a:bodyPr>
            <a:normAutofit/>
          </a:bodyPr>
          <a:lstStyle/>
          <a:p>
            <a:r>
              <a:rPr lang="en-US" sz="1800" dirty="0"/>
              <a:t>To publish the site, click Publish to Live.</a:t>
            </a:r>
          </a:p>
          <a:p>
            <a:r>
              <a:rPr lang="en-US" sz="1800" dirty="0"/>
              <a:t>Note that Country Writer CANNOT publish the site.</a:t>
            </a:r>
          </a:p>
        </p:txBody>
      </p:sp>
      <p:sp>
        <p:nvSpPr>
          <p:cNvPr id="3" name="Title 2">
            <a:extLst>
              <a:ext uri="{FF2B5EF4-FFF2-40B4-BE49-F238E27FC236}">
                <a16:creationId xmlns:a16="http://schemas.microsoft.com/office/drawing/2014/main" id="{2A94F104-B098-41D5-8CDA-7821278D5F86}"/>
              </a:ext>
            </a:extLst>
          </p:cNvPr>
          <p:cNvSpPr>
            <a:spLocks noGrp="1"/>
          </p:cNvSpPr>
          <p:nvPr>
            <p:ph type="title"/>
          </p:nvPr>
        </p:nvSpPr>
        <p:spPr/>
        <p:txBody>
          <a:bodyPr/>
          <a:lstStyle/>
          <a:p>
            <a:r>
              <a:rPr lang="en-US" dirty="0"/>
              <a:t>Publishing Site</a:t>
            </a:r>
          </a:p>
        </p:txBody>
      </p:sp>
      <p:sp>
        <p:nvSpPr>
          <p:cNvPr id="6" name="Oval 5">
            <a:extLst>
              <a:ext uri="{FF2B5EF4-FFF2-40B4-BE49-F238E27FC236}">
                <a16:creationId xmlns:a16="http://schemas.microsoft.com/office/drawing/2014/main" id="{FC0F83EF-4ABB-4F59-8A33-90D7D417AFCD}"/>
              </a:ext>
            </a:extLst>
          </p:cNvPr>
          <p:cNvSpPr/>
          <p:nvPr/>
        </p:nvSpPr>
        <p:spPr>
          <a:xfrm>
            <a:off x="8842159" y="2175029"/>
            <a:ext cx="719091" cy="4793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2596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Teams&#10;&#10;Description automatically generated">
            <a:extLst>
              <a:ext uri="{FF2B5EF4-FFF2-40B4-BE49-F238E27FC236}">
                <a16:creationId xmlns:a16="http://schemas.microsoft.com/office/drawing/2014/main" id="{54AF7624-1400-40D8-B4BF-D25A77B06BF5}"/>
              </a:ext>
            </a:extLst>
          </p:cNvPr>
          <p:cNvPicPr>
            <a:picLocks noChangeAspect="1"/>
          </p:cNvPicPr>
          <p:nvPr/>
        </p:nvPicPr>
        <p:blipFill rotWithShape="1">
          <a:blip r:embed="rId3"/>
          <a:srcRect r="1117" b="410"/>
          <a:stretch/>
        </p:blipFill>
        <p:spPr>
          <a:xfrm>
            <a:off x="1452485" y="1295480"/>
            <a:ext cx="9287030" cy="4556261"/>
          </a:xfrm>
          <a:prstGeom prst="rect">
            <a:avLst/>
          </a:prstGeom>
        </p:spPr>
      </p:pic>
      <p:sp>
        <p:nvSpPr>
          <p:cNvPr id="2" name="Text Placeholder 1">
            <a:extLst>
              <a:ext uri="{FF2B5EF4-FFF2-40B4-BE49-F238E27FC236}">
                <a16:creationId xmlns:a16="http://schemas.microsoft.com/office/drawing/2014/main" id="{717B99EF-8DF5-40EE-B0C3-829F236B7B40}"/>
              </a:ext>
            </a:extLst>
          </p:cNvPr>
          <p:cNvSpPr>
            <a:spLocks noGrp="1"/>
          </p:cNvSpPr>
          <p:nvPr>
            <p:ph idx="1"/>
          </p:nvPr>
        </p:nvSpPr>
        <p:spPr>
          <a:xfrm>
            <a:off x="838200" y="5835191"/>
            <a:ext cx="10515600" cy="437712"/>
          </a:xfrm>
        </p:spPr>
        <p:txBody>
          <a:bodyPr>
            <a:normAutofit/>
          </a:bodyPr>
          <a:lstStyle/>
          <a:p>
            <a:r>
              <a:rPr lang="en-US" sz="1800" dirty="0"/>
              <a:t>Click Publish to Live in the pop-up screen.</a:t>
            </a:r>
          </a:p>
        </p:txBody>
      </p:sp>
      <p:sp>
        <p:nvSpPr>
          <p:cNvPr id="3" name="Title 2">
            <a:extLst>
              <a:ext uri="{FF2B5EF4-FFF2-40B4-BE49-F238E27FC236}">
                <a16:creationId xmlns:a16="http://schemas.microsoft.com/office/drawing/2014/main" id="{2A94F104-B098-41D5-8CDA-7821278D5F86}"/>
              </a:ext>
            </a:extLst>
          </p:cNvPr>
          <p:cNvSpPr>
            <a:spLocks noGrp="1"/>
          </p:cNvSpPr>
          <p:nvPr>
            <p:ph type="title"/>
          </p:nvPr>
        </p:nvSpPr>
        <p:spPr/>
        <p:txBody>
          <a:bodyPr/>
          <a:lstStyle/>
          <a:p>
            <a:r>
              <a:rPr lang="en-US" dirty="0"/>
              <a:t>Publishing Site</a:t>
            </a:r>
          </a:p>
        </p:txBody>
      </p:sp>
      <p:sp>
        <p:nvSpPr>
          <p:cNvPr id="6" name="Oval 5">
            <a:extLst>
              <a:ext uri="{FF2B5EF4-FFF2-40B4-BE49-F238E27FC236}">
                <a16:creationId xmlns:a16="http://schemas.microsoft.com/office/drawing/2014/main" id="{FC0F83EF-4ABB-4F59-8A33-90D7D417AFCD}"/>
              </a:ext>
            </a:extLst>
          </p:cNvPr>
          <p:cNvSpPr/>
          <p:nvPr/>
        </p:nvSpPr>
        <p:spPr>
          <a:xfrm>
            <a:off x="9969624" y="5472702"/>
            <a:ext cx="769891" cy="4377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74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Site Menu</a:t>
            </a:r>
          </a:p>
        </p:txBody>
      </p:sp>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838200" y="5423701"/>
            <a:ext cx="11074400" cy="249299"/>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Categorization menu is used to view the categories and tags that are available to use within web contents.</a:t>
            </a:r>
          </a:p>
        </p:txBody>
      </p:sp>
      <p:pic>
        <p:nvPicPr>
          <p:cNvPr id="19" name="Content Placeholder 18" descr="Graphical user interface&#10;&#10;Description automatically generated">
            <a:extLst>
              <a:ext uri="{FF2B5EF4-FFF2-40B4-BE49-F238E27FC236}">
                <a16:creationId xmlns:a16="http://schemas.microsoft.com/office/drawing/2014/main" id="{0B72535F-2477-486A-A6E6-E933D795D198}"/>
              </a:ext>
            </a:extLst>
          </p:cNvPr>
          <p:cNvPicPr>
            <a:picLocks noGrp="1" noChangeAspect="1"/>
          </p:cNvPicPr>
          <p:nvPr>
            <p:ph idx="1"/>
          </p:nvPr>
        </p:nvPicPr>
        <p:blipFill>
          <a:blip r:embed="rId3"/>
          <a:stretch>
            <a:fillRect/>
          </a:stretch>
        </p:blipFill>
        <p:spPr>
          <a:xfrm>
            <a:off x="838200" y="1518198"/>
            <a:ext cx="10515600" cy="3386273"/>
          </a:xfrm>
        </p:spPr>
      </p:pic>
      <p:sp>
        <p:nvSpPr>
          <p:cNvPr id="20" name="Oval 19">
            <a:extLst>
              <a:ext uri="{FF2B5EF4-FFF2-40B4-BE49-F238E27FC236}">
                <a16:creationId xmlns:a16="http://schemas.microsoft.com/office/drawing/2014/main" id="{22516D04-5A44-4114-8F4B-C048A832FE2B}"/>
              </a:ext>
            </a:extLst>
          </p:cNvPr>
          <p:cNvSpPr/>
          <p:nvPr/>
        </p:nvSpPr>
        <p:spPr>
          <a:xfrm>
            <a:off x="722789" y="3211334"/>
            <a:ext cx="2126943" cy="1041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99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Site Menu</a:t>
            </a:r>
          </a:p>
        </p:txBody>
      </p:sp>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838200" y="5344124"/>
            <a:ext cx="11074400" cy="249299"/>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Publishing menu is used to view the current or past records or page publishment.</a:t>
            </a:r>
          </a:p>
        </p:txBody>
      </p:sp>
      <p:pic>
        <p:nvPicPr>
          <p:cNvPr id="19" name="Content Placeholder 18" descr="Graphical user interface&#10;&#10;Description automatically generated">
            <a:extLst>
              <a:ext uri="{FF2B5EF4-FFF2-40B4-BE49-F238E27FC236}">
                <a16:creationId xmlns:a16="http://schemas.microsoft.com/office/drawing/2014/main" id="{0B72535F-2477-486A-A6E6-E933D795D198}"/>
              </a:ext>
            </a:extLst>
          </p:cNvPr>
          <p:cNvPicPr>
            <a:picLocks noGrp="1" noChangeAspect="1"/>
          </p:cNvPicPr>
          <p:nvPr>
            <p:ph idx="1"/>
          </p:nvPr>
        </p:nvPicPr>
        <p:blipFill>
          <a:blip r:embed="rId3"/>
          <a:stretch>
            <a:fillRect/>
          </a:stretch>
        </p:blipFill>
        <p:spPr>
          <a:xfrm>
            <a:off x="838200" y="1518198"/>
            <a:ext cx="10515600" cy="3386273"/>
          </a:xfrm>
        </p:spPr>
      </p:pic>
      <p:sp>
        <p:nvSpPr>
          <p:cNvPr id="20" name="Oval 19">
            <a:extLst>
              <a:ext uri="{FF2B5EF4-FFF2-40B4-BE49-F238E27FC236}">
                <a16:creationId xmlns:a16="http://schemas.microsoft.com/office/drawing/2014/main" id="{22516D04-5A44-4114-8F4B-C048A832FE2B}"/>
              </a:ext>
            </a:extLst>
          </p:cNvPr>
          <p:cNvSpPr/>
          <p:nvPr/>
        </p:nvSpPr>
        <p:spPr>
          <a:xfrm>
            <a:off x="710214" y="4110361"/>
            <a:ext cx="2157273" cy="794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215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Personal Menu</a:t>
            </a:r>
          </a:p>
        </p:txBody>
      </p:sp>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838200" y="5498617"/>
            <a:ext cx="11074400" cy="614014"/>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Personal Menu is used to manage the assigned work and account of the user.</a:t>
            </a:r>
          </a:p>
          <a:p>
            <a:pPr>
              <a:buClr>
                <a:schemeClr val="accent3"/>
              </a:buClr>
            </a:pPr>
            <a:r>
              <a:rPr lang="en-US" dirty="0"/>
              <a:t>Personal Menu can be accessed in Sign In page or in any page under Site Menu through the profile icon.</a:t>
            </a:r>
          </a:p>
        </p:txBody>
      </p:sp>
      <p:pic>
        <p:nvPicPr>
          <p:cNvPr id="3" name="Content Placeholder 2" descr="A screenshot of a computer&#10;&#10;Description automatically generated">
            <a:extLst>
              <a:ext uri="{FF2B5EF4-FFF2-40B4-BE49-F238E27FC236}">
                <a16:creationId xmlns:a16="http://schemas.microsoft.com/office/drawing/2014/main" id="{EB63025B-3533-43FB-848B-AFF2772B9FB5}"/>
              </a:ext>
            </a:extLst>
          </p:cNvPr>
          <p:cNvPicPr>
            <a:picLocks noGrp="1" noChangeAspect="1"/>
          </p:cNvPicPr>
          <p:nvPr>
            <p:ph idx="1"/>
          </p:nvPr>
        </p:nvPicPr>
        <p:blipFill>
          <a:blip r:embed="rId3"/>
          <a:stretch>
            <a:fillRect/>
          </a:stretch>
        </p:blipFill>
        <p:spPr>
          <a:xfrm>
            <a:off x="1525849" y="3429000"/>
            <a:ext cx="9140301" cy="1917009"/>
          </a:xfrm>
        </p:spPr>
      </p:pic>
      <p:pic>
        <p:nvPicPr>
          <p:cNvPr id="6" name="Picture 5" descr="Graphical user interface, application&#10;&#10;Description automatically generated">
            <a:extLst>
              <a:ext uri="{FF2B5EF4-FFF2-40B4-BE49-F238E27FC236}">
                <a16:creationId xmlns:a16="http://schemas.microsoft.com/office/drawing/2014/main" id="{E0525BA3-7C35-4E73-BD26-519BE0120103}"/>
              </a:ext>
            </a:extLst>
          </p:cNvPr>
          <p:cNvPicPr>
            <a:picLocks noChangeAspect="1"/>
          </p:cNvPicPr>
          <p:nvPr/>
        </p:nvPicPr>
        <p:blipFill>
          <a:blip r:embed="rId4"/>
          <a:stretch>
            <a:fillRect/>
          </a:stretch>
        </p:blipFill>
        <p:spPr>
          <a:xfrm>
            <a:off x="2291919" y="1319241"/>
            <a:ext cx="7608162" cy="1957151"/>
          </a:xfrm>
          <a:prstGeom prst="rect">
            <a:avLst/>
          </a:prstGeom>
        </p:spPr>
      </p:pic>
      <p:sp>
        <p:nvSpPr>
          <p:cNvPr id="7" name="Oval 6">
            <a:extLst>
              <a:ext uri="{FF2B5EF4-FFF2-40B4-BE49-F238E27FC236}">
                <a16:creationId xmlns:a16="http://schemas.microsoft.com/office/drawing/2014/main" id="{DF5072BF-0302-4E1E-A91D-55C3C81808B5}"/>
              </a:ext>
            </a:extLst>
          </p:cNvPr>
          <p:cNvSpPr/>
          <p:nvPr/>
        </p:nvSpPr>
        <p:spPr>
          <a:xfrm>
            <a:off x="9270504" y="1384917"/>
            <a:ext cx="510561" cy="4705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881C0E-CA93-4AFF-8220-9063042FD4EC}"/>
              </a:ext>
            </a:extLst>
          </p:cNvPr>
          <p:cNvSpPr/>
          <p:nvPr/>
        </p:nvSpPr>
        <p:spPr>
          <a:xfrm>
            <a:off x="9971840" y="3356291"/>
            <a:ext cx="432918" cy="398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81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Personal Menu</a:t>
            </a:r>
          </a:p>
        </p:txBody>
      </p:sp>
      <p:pic>
        <p:nvPicPr>
          <p:cNvPr id="9" name="Content Placeholder 8" descr="Graphical user interface, application&#10;&#10;Description automatically generated">
            <a:extLst>
              <a:ext uri="{FF2B5EF4-FFF2-40B4-BE49-F238E27FC236}">
                <a16:creationId xmlns:a16="http://schemas.microsoft.com/office/drawing/2014/main" id="{67D0E627-450F-4BBF-AFA3-F416FB2598FF}"/>
              </a:ext>
            </a:extLst>
          </p:cNvPr>
          <p:cNvPicPr>
            <a:picLocks noGrp="1" noChangeAspect="1"/>
          </p:cNvPicPr>
          <p:nvPr>
            <p:ph sz="half" idx="1"/>
          </p:nvPr>
        </p:nvPicPr>
        <p:blipFill>
          <a:blip r:embed="rId3"/>
          <a:stretch>
            <a:fillRect/>
          </a:stretch>
        </p:blipFill>
        <p:spPr>
          <a:xfrm>
            <a:off x="7375045" y="1606887"/>
            <a:ext cx="2878664" cy="4403623"/>
          </a:xfrm>
        </p:spPr>
      </p:pic>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838200" y="1606887"/>
            <a:ext cx="5319944" cy="3568669"/>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My Sites is used to navigate through the assigned sites.</a:t>
            </a:r>
          </a:p>
          <a:p>
            <a:pPr>
              <a:buClr>
                <a:schemeClr val="accent3"/>
              </a:buClr>
            </a:pPr>
            <a:r>
              <a:rPr lang="en-US" dirty="0"/>
              <a:t>Notifications is used to notify the update on the user’s submitted or assigned works.</a:t>
            </a:r>
          </a:p>
          <a:p>
            <a:pPr>
              <a:buClr>
                <a:schemeClr val="accent3"/>
              </a:buClr>
            </a:pPr>
            <a:r>
              <a:rPr lang="en-US" dirty="0"/>
              <a:t>My Submissions is used to keep track of the user’s submitted works.</a:t>
            </a:r>
          </a:p>
          <a:p>
            <a:pPr>
              <a:buClr>
                <a:schemeClr val="accent3"/>
              </a:buClr>
            </a:pPr>
            <a:r>
              <a:rPr lang="en-US" dirty="0"/>
              <a:t>My Workflow Tasks is used to keep track of the user’s assigned works.</a:t>
            </a:r>
          </a:p>
          <a:p>
            <a:pPr>
              <a:buClr>
                <a:schemeClr val="accent3"/>
              </a:buClr>
            </a:pPr>
            <a:r>
              <a:rPr lang="en-US" dirty="0"/>
              <a:t>Account Settings is where the user view the account information and update the account password.</a:t>
            </a:r>
          </a:p>
          <a:p>
            <a:pPr>
              <a:buClr>
                <a:schemeClr val="accent3"/>
              </a:buClr>
            </a:pPr>
            <a:endParaRPr lang="en-US" dirty="0"/>
          </a:p>
        </p:txBody>
      </p:sp>
    </p:spTree>
    <p:extLst>
      <p:ext uri="{BB962C8B-B14F-4D97-AF65-F5344CB8AC3E}">
        <p14:creationId xmlns:p14="http://schemas.microsoft.com/office/powerpoint/2010/main" val="2131209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Page Content Structure</a:t>
            </a:r>
          </a:p>
        </p:txBody>
      </p:sp>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738879" y="1611023"/>
            <a:ext cx="6311900" cy="2419637"/>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A content in page typically consists of three items:</a:t>
            </a:r>
          </a:p>
          <a:p>
            <a:pPr lvl="1">
              <a:buClr>
                <a:schemeClr val="accent3"/>
              </a:buClr>
            </a:pPr>
            <a:r>
              <a:rPr lang="en-US" sz="1600" dirty="0"/>
              <a:t>Structures: Structures create the fields used within templates and web contents. </a:t>
            </a:r>
          </a:p>
          <a:p>
            <a:pPr lvl="1">
              <a:buClr>
                <a:schemeClr val="accent3"/>
              </a:buClr>
            </a:pPr>
            <a:r>
              <a:rPr lang="en-US" sz="1600" dirty="0"/>
              <a:t>Templates: Templates determines the positioning and the design of each fields for the content.</a:t>
            </a:r>
          </a:p>
          <a:p>
            <a:pPr lvl="1">
              <a:spcAft>
                <a:spcPts val="0"/>
              </a:spcAft>
              <a:buClr>
                <a:schemeClr val="accent3"/>
              </a:buClr>
            </a:pPr>
            <a:r>
              <a:rPr lang="en-US" sz="1600" dirty="0"/>
              <a:t>Web Content: Web Content are the texts, images or files that fill out the fields created by the structures. </a:t>
            </a:r>
            <a:r>
              <a:rPr lang="en-US" sz="1600" i="1" u="sng" dirty="0"/>
              <a:t>This is what gets displayed on a page.</a:t>
            </a:r>
          </a:p>
          <a:p>
            <a:pPr lvl="1">
              <a:spcAft>
                <a:spcPts val="0"/>
              </a:spcAft>
              <a:buClr>
                <a:schemeClr val="accent3"/>
              </a:buClr>
            </a:pPr>
            <a:endParaRPr lang="en-US" sz="1600" dirty="0"/>
          </a:p>
        </p:txBody>
      </p:sp>
      <p:pic>
        <p:nvPicPr>
          <p:cNvPr id="3" name="Picture 2" descr="Chart&#10;&#10;Description automatically generated">
            <a:extLst>
              <a:ext uri="{FF2B5EF4-FFF2-40B4-BE49-F238E27FC236}">
                <a16:creationId xmlns:a16="http://schemas.microsoft.com/office/drawing/2014/main" id="{D87776D6-0E8D-4037-8146-4E406FCA89B1}"/>
              </a:ext>
            </a:extLst>
          </p:cNvPr>
          <p:cNvPicPr>
            <a:picLocks noChangeAspect="1"/>
          </p:cNvPicPr>
          <p:nvPr/>
        </p:nvPicPr>
        <p:blipFill rotWithShape="1">
          <a:blip r:embed="rId3"/>
          <a:srcRect t="8736" b="10629"/>
          <a:stretch/>
        </p:blipFill>
        <p:spPr>
          <a:xfrm>
            <a:off x="2046150" y="4266537"/>
            <a:ext cx="8099699" cy="1960880"/>
          </a:xfrm>
          <a:prstGeom prst="rect">
            <a:avLst/>
          </a:prstGeom>
        </p:spPr>
      </p:pic>
      <p:pic>
        <p:nvPicPr>
          <p:cNvPr id="6" name="Picture 5" descr="Graphical user interface, application, Teams&#10;&#10;Description automatically generated">
            <a:extLst>
              <a:ext uri="{FF2B5EF4-FFF2-40B4-BE49-F238E27FC236}">
                <a16:creationId xmlns:a16="http://schemas.microsoft.com/office/drawing/2014/main" id="{98637987-B53C-47BD-8E56-306385159555}"/>
              </a:ext>
            </a:extLst>
          </p:cNvPr>
          <p:cNvPicPr>
            <a:picLocks noChangeAspect="1"/>
          </p:cNvPicPr>
          <p:nvPr/>
        </p:nvPicPr>
        <p:blipFill>
          <a:blip r:embed="rId4"/>
          <a:stretch>
            <a:fillRect/>
          </a:stretch>
        </p:blipFill>
        <p:spPr>
          <a:xfrm>
            <a:off x="7680699" y="1246597"/>
            <a:ext cx="3342901" cy="3021124"/>
          </a:xfrm>
          <a:prstGeom prst="rect">
            <a:avLst/>
          </a:prstGeom>
        </p:spPr>
      </p:pic>
    </p:spTree>
    <p:extLst>
      <p:ext uri="{BB962C8B-B14F-4D97-AF65-F5344CB8AC3E}">
        <p14:creationId xmlns:p14="http://schemas.microsoft.com/office/powerpoint/2010/main" val="4182513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C176F-C533-4C85-B72F-0FDA28EA9CE4}"/>
              </a:ext>
            </a:extLst>
          </p:cNvPr>
          <p:cNvSpPr>
            <a:spLocks noGrp="1"/>
          </p:cNvSpPr>
          <p:nvPr>
            <p:ph idx="1"/>
          </p:nvPr>
        </p:nvSpPr>
        <p:spPr>
          <a:xfrm>
            <a:off x="1197795" y="5195006"/>
            <a:ext cx="10515600" cy="779367"/>
          </a:xfrm>
        </p:spPr>
        <p:txBody>
          <a:bodyPr>
            <a:normAutofit/>
          </a:bodyPr>
          <a:lstStyle/>
          <a:p>
            <a:r>
              <a:rPr lang="en-US" sz="1800" dirty="0"/>
              <a:t>Asset Publishers are used to display multiple contents in a list or table format within a page.</a:t>
            </a:r>
          </a:p>
          <a:p>
            <a:r>
              <a:rPr lang="en-US" sz="1800" dirty="0"/>
              <a:t>There are multiple designs of Asset Publisher available.</a:t>
            </a:r>
          </a:p>
        </p:txBody>
      </p:sp>
      <p:sp>
        <p:nvSpPr>
          <p:cNvPr id="3" name="Title 2">
            <a:extLst>
              <a:ext uri="{FF2B5EF4-FFF2-40B4-BE49-F238E27FC236}">
                <a16:creationId xmlns:a16="http://schemas.microsoft.com/office/drawing/2014/main" id="{B0CCF17B-7D14-4945-97B5-DF5E548A2848}"/>
              </a:ext>
            </a:extLst>
          </p:cNvPr>
          <p:cNvSpPr>
            <a:spLocks noGrp="1"/>
          </p:cNvSpPr>
          <p:nvPr>
            <p:ph type="title"/>
          </p:nvPr>
        </p:nvSpPr>
        <p:spPr/>
        <p:txBody>
          <a:bodyPr/>
          <a:lstStyle/>
          <a:p>
            <a:r>
              <a:rPr lang="en-US" dirty="0"/>
              <a:t>Asset Publishers</a:t>
            </a:r>
          </a:p>
        </p:txBody>
      </p:sp>
      <p:pic>
        <p:nvPicPr>
          <p:cNvPr id="7" name="Picture 6" descr="Graphical user interface, application&#10;&#10;Description automatically generated">
            <a:extLst>
              <a:ext uri="{FF2B5EF4-FFF2-40B4-BE49-F238E27FC236}">
                <a16:creationId xmlns:a16="http://schemas.microsoft.com/office/drawing/2014/main" id="{44945DAF-8311-4C5C-AAB1-68ECB284C969}"/>
              </a:ext>
            </a:extLst>
          </p:cNvPr>
          <p:cNvPicPr>
            <a:picLocks noChangeAspect="1"/>
          </p:cNvPicPr>
          <p:nvPr/>
        </p:nvPicPr>
        <p:blipFill>
          <a:blip r:embed="rId3"/>
          <a:stretch>
            <a:fillRect/>
          </a:stretch>
        </p:blipFill>
        <p:spPr>
          <a:xfrm>
            <a:off x="1741471" y="1347880"/>
            <a:ext cx="8362802" cy="3580198"/>
          </a:xfrm>
          <a:prstGeom prst="rect">
            <a:avLst/>
          </a:prstGeom>
        </p:spPr>
      </p:pic>
    </p:spTree>
    <p:extLst>
      <p:ext uri="{BB962C8B-B14F-4D97-AF65-F5344CB8AC3E}">
        <p14:creationId xmlns:p14="http://schemas.microsoft.com/office/powerpoint/2010/main" val="1893312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CCFF12B4-B73F-48EE-8620-409B5B53E1B1}"/>
              </a:ext>
            </a:extLst>
          </p:cNvPr>
          <p:cNvPicPr>
            <a:picLocks noChangeAspect="1"/>
          </p:cNvPicPr>
          <p:nvPr/>
        </p:nvPicPr>
        <p:blipFill rotWithShape="1">
          <a:blip r:embed="rId3"/>
          <a:srcRect r="2216" b="33312"/>
          <a:stretch/>
        </p:blipFill>
        <p:spPr>
          <a:xfrm>
            <a:off x="817730" y="1228739"/>
            <a:ext cx="10556540" cy="3770074"/>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166804"/>
            <a:ext cx="10515600" cy="980753"/>
          </a:xfrm>
        </p:spPr>
        <p:txBody>
          <a:bodyPr>
            <a:normAutofit/>
          </a:bodyPr>
          <a:lstStyle/>
          <a:p>
            <a:r>
              <a:rPr lang="en-US" sz="1800" dirty="0"/>
              <a:t>Documents and Media is used to store files such as PDFs and images in the internal database. These files then can be used in web contents.</a:t>
            </a:r>
          </a:p>
          <a:p>
            <a:r>
              <a:rPr lang="en-US" sz="1800" dirty="0"/>
              <a:t>Documents and Media can be found under Content &amp; Data in the side panel.</a:t>
            </a:r>
          </a:p>
          <a:p>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Documents and Media</a:t>
            </a:r>
          </a:p>
        </p:txBody>
      </p:sp>
      <p:sp>
        <p:nvSpPr>
          <p:cNvPr id="6" name="Oval 5">
            <a:extLst>
              <a:ext uri="{FF2B5EF4-FFF2-40B4-BE49-F238E27FC236}">
                <a16:creationId xmlns:a16="http://schemas.microsoft.com/office/drawing/2014/main" id="{66BBBB94-843A-4B44-8130-E62D5AC5CA05}"/>
              </a:ext>
            </a:extLst>
          </p:cNvPr>
          <p:cNvSpPr/>
          <p:nvPr/>
        </p:nvSpPr>
        <p:spPr>
          <a:xfrm>
            <a:off x="838200" y="2476871"/>
            <a:ext cx="1172954" cy="363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48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4CF4A8-8668-4C8A-B24A-0DBA9053F764}"/>
              </a:ext>
            </a:extLst>
          </p:cNvPr>
          <p:cNvSpPr>
            <a:spLocks noGrp="1"/>
          </p:cNvSpPr>
          <p:nvPr>
            <p:ph idx="1"/>
          </p:nvPr>
        </p:nvSpPr>
        <p:spPr>
          <a:xfrm>
            <a:off x="838200" y="1375793"/>
            <a:ext cx="10515600" cy="5007251"/>
          </a:xfrm>
        </p:spPr>
        <p:txBody>
          <a:bodyPr>
            <a:normAutofit fontScale="92500" lnSpcReduction="10000"/>
          </a:bodyPr>
          <a:lstStyle/>
          <a:p>
            <a:r>
              <a:rPr lang="en-US" sz="1400" dirty="0">
                <a:hlinkClick r:id="rId3" action="ppaction://hlinksldjump"/>
              </a:rPr>
              <a:t>Liferay Overview</a:t>
            </a:r>
            <a:endParaRPr lang="en-US" sz="1400" dirty="0">
              <a:hlinkClick r:id="rId4" action="ppaction://hlinksldjump"/>
            </a:endParaRPr>
          </a:p>
          <a:p>
            <a:pPr lvl="1"/>
            <a:r>
              <a:rPr lang="en-US" sz="1200" dirty="0">
                <a:hlinkClick r:id="rId5" action="ppaction://hlinksldjump"/>
              </a:rPr>
              <a:t>Signing in to the account</a:t>
            </a:r>
            <a:endParaRPr lang="en-US" sz="1200" dirty="0"/>
          </a:p>
          <a:p>
            <a:pPr lvl="1"/>
            <a:r>
              <a:rPr lang="en-US" sz="1200" dirty="0">
                <a:hlinkClick r:id="rId6" action="ppaction://hlinksldjump"/>
              </a:rPr>
              <a:t>Site and Personal Menus</a:t>
            </a:r>
            <a:endParaRPr lang="en-US" sz="1200" dirty="0">
              <a:hlinkClick r:id="rId4" action="ppaction://hlinksldjump"/>
            </a:endParaRPr>
          </a:p>
          <a:p>
            <a:pPr lvl="2"/>
            <a:r>
              <a:rPr lang="en-US" sz="900" dirty="0">
                <a:hlinkClick r:id="rId7" action="ppaction://hlinksldjump"/>
              </a:rPr>
              <a:t>Site Menu</a:t>
            </a:r>
            <a:endParaRPr lang="en-US" sz="900" dirty="0">
              <a:hlinkClick r:id="rId4" action="ppaction://hlinksldjump"/>
            </a:endParaRPr>
          </a:p>
          <a:p>
            <a:pPr lvl="2"/>
            <a:r>
              <a:rPr lang="en-US" sz="900" dirty="0">
                <a:hlinkClick r:id="rId8" action="ppaction://hlinksldjump"/>
              </a:rPr>
              <a:t>Personal Menu</a:t>
            </a:r>
            <a:endParaRPr lang="en-US" sz="900" dirty="0">
              <a:hlinkClick r:id="rId4" action="ppaction://hlinksldjump"/>
            </a:endParaRPr>
          </a:p>
          <a:p>
            <a:pPr lvl="1"/>
            <a:r>
              <a:rPr lang="en-US" sz="1200" dirty="0">
                <a:hlinkClick r:id="rId9" action="ppaction://hlinksldjump"/>
              </a:rPr>
              <a:t>Page Content structure</a:t>
            </a:r>
            <a:endParaRPr lang="en-US" sz="1200" dirty="0"/>
          </a:p>
          <a:p>
            <a:pPr lvl="2"/>
            <a:r>
              <a:rPr lang="en-US" sz="900" dirty="0">
                <a:hlinkClick r:id="rId10" action="ppaction://hlinksldjump"/>
              </a:rPr>
              <a:t>Asset Publishers</a:t>
            </a:r>
            <a:endParaRPr lang="en-US" sz="900" dirty="0"/>
          </a:p>
          <a:p>
            <a:pPr lvl="2"/>
            <a:r>
              <a:rPr lang="en-US" sz="900" dirty="0">
                <a:hlinkClick r:id="rId11" action="ppaction://hlinksldjump"/>
              </a:rPr>
              <a:t>Documents and Media</a:t>
            </a:r>
            <a:endParaRPr lang="en-US" sz="900" dirty="0"/>
          </a:p>
          <a:p>
            <a:pPr lvl="2"/>
            <a:r>
              <a:rPr lang="en-US" sz="900" dirty="0">
                <a:hlinkClick r:id="rId12" action="ppaction://hlinksldjump"/>
              </a:rPr>
              <a:t>Categories and Tags</a:t>
            </a:r>
            <a:endParaRPr lang="en-US" sz="900" dirty="0">
              <a:hlinkClick r:id="rId4" action="ppaction://hlinksldjump"/>
            </a:endParaRPr>
          </a:p>
          <a:p>
            <a:r>
              <a:rPr lang="en-US" sz="1400" dirty="0">
                <a:hlinkClick r:id="rId13" action="ppaction://hlinksldjump"/>
              </a:rPr>
              <a:t>Country’s capability and limitations in maintaining the site</a:t>
            </a:r>
            <a:endParaRPr lang="en-US" sz="1400" dirty="0"/>
          </a:p>
          <a:p>
            <a:pPr lvl="1"/>
            <a:r>
              <a:rPr lang="en-US" sz="1200" dirty="0">
                <a:hlinkClick r:id="rId14" action="ppaction://hlinksldjump"/>
              </a:rPr>
              <a:t>Brink’s Guideline</a:t>
            </a:r>
            <a:endParaRPr lang="en-US" sz="1200" dirty="0"/>
          </a:p>
          <a:p>
            <a:pPr lvl="1"/>
            <a:r>
              <a:rPr lang="en-US" sz="1200" dirty="0">
                <a:hlinkClick r:id="rId15" action="ppaction://hlinksldjump"/>
              </a:rPr>
              <a:t>Can and Can’t dos</a:t>
            </a:r>
            <a:endParaRPr lang="en-US" sz="1200" dirty="0"/>
          </a:p>
          <a:p>
            <a:r>
              <a:rPr lang="en-US" sz="1400" dirty="0">
                <a:hlinkClick r:id="rId4" action="ppaction://hlinksldjump"/>
              </a:rPr>
              <a:t>Country Site Content Workflow</a:t>
            </a:r>
            <a:endParaRPr lang="en-US" sz="1400" dirty="0"/>
          </a:p>
          <a:p>
            <a:pPr lvl="1"/>
            <a:r>
              <a:rPr lang="en-US" sz="1200" dirty="0">
                <a:hlinkClick r:id="rId16" action="ppaction://hlinksldjump"/>
              </a:rPr>
              <a:t>Staging and Live</a:t>
            </a:r>
            <a:endParaRPr lang="en-US" sz="1200" dirty="0"/>
          </a:p>
          <a:p>
            <a:pPr lvl="1"/>
            <a:r>
              <a:rPr lang="en-US" sz="1200" dirty="0">
                <a:hlinkClick r:id="rId17" action="ppaction://hlinksldjump"/>
              </a:rPr>
              <a:t>Different types of contents</a:t>
            </a:r>
            <a:endParaRPr lang="en-US" sz="1200" dirty="0"/>
          </a:p>
          <a:p>
            <a:pPr lvl="1"/>
            <a:r>
              <a:rPr lang="en-US" sz="1200" dirty="0">
                <a:hlinkClick r:id="rId18" action="ppaction://hlinksldjump"/>
              </a:rPr>
              <a:t>Different types of roles</a:t>
            </a:r>
            <a:endParaRPr lang="en-US" sz="1200" dirty="0"/>
          </a:p>
          <a:p>
            <a:pPr lvl="1"/>
            <a:r>
              <a:rPr lang="en-US" sz="1200" dirty="0">
                <a:hlinkClick r:id="rId19" action="ppaction://hlinksldjump"/>
              </a:rPr>
              <a:t>Workflow Example</a:t>
            </a:r>
            <a:endParaRPr lang="en-US" sz="1200" dirty="0"/>
          </a:p>
          <a:p>
            <a:r>
              <a:rPr lang="en-US" sz="1400" dirty="0">
                <a:hlinkClick r:id="rId20" action="ppaction://hlinksldjump"/>
              </a:rPr>
              <a:t>Site Maintenance Tutorial</a:t>
            </a:r>
            <a:endParaRPr lang="en-US" sz="1400" dirty="0"/>
          </a:p>
          <a:p>
            <a:pPr lvl="1"/>
            <a:r>
              <a:rPr lang="en-US" sz="1200" dirty="0">
                <a:hlinkClick r:id="rId21" action="ppaction://hlinksldjump"/>
              </a:rPr>
              <a:t>Web Contents</a:t>
            </a:r>
            <a:endParaRPr lang="en-US" sz="1200" dirty="0"/>
          </a:p>
          <a:p>
            <a:pPr lvl="2"/>
            <a:r>
              <a:rPr lang="en-US" sz="900" dirty="0">
                <a:hlinkClick r:id="rId22" action="ppaction://hlinksldjump"/>
              </a:rPr>
              <a:t>Editing Existing Web Contents</a:t>
            </a:r>
            <a:endParaRPr lang="en-US" sz="900" dirty="0"/>
          </a:p>
          <a:p>
            <a:pPr lvl="2"/>
            <a:r>
              <a:rPr lang="en-US" sz="900" dirty="0">
                <a:hlinkClick r:id="rId23" action="ppaction://hlinksldjump"/>
              </a:rPr>
              <a:t>Job Opportunities</a:t>
            </a:r>
            <a:endParaRPr lang="en-US" sz="900" dirty="0"/>
          </a:p>
          <a:p>
            <a:pPr lvl="2"/>
            <a:r>
              <a:rPr lang="en-US" sz="900" dirty="0">
                <a:hlinkClick r:id="rId24" action="ppaction://hlinksldjump"/>
              </a:rPr>
              <a:t>Insights</a:t>
            </a:r>
            <a:endParaRPr lang="en-US" sz="900" dirty="0"/>
          </a:p>
          <a:p>
            <a:pPr lvl="2"/>
            <a:r>
              <a:rPr lang="en-US" sz="900" dirty="0">
                <a:hlinkClick r:id="rId25" action="ppaction://hlinksldjump"/>
              </a:rPr>
              <a:t>Notifications</a:t>
            </a:r>
            <a:endParaRPr lang="en-US" sz="900" dirty="0"/>
          </a:p>
          <a:p>
            <a:pPr lvl="2"/>
            <a:r>
              <a:rPr lang="en-US" sz="900" dirty="0">
                <a:hlinkClick r:id="rId26" action="ppaction://hlinksldjump"/>
              </a:rPr>
              <a:t>Financial Statements</a:t>
            </a:r>
            <a:endParaRPr lang="en-US" sz="900" dirty="0"/>
          </a:p>
          <a:p>
            <a:pPr lvl="1"/>
            <a:r>
              <a:rPr lang="en-US" sz="1200" dirty="0">
                <a:hlinkClick r:id="rId27" action="ppaction://hlinksldjump"/>
              </a:rPr>
              <a:t>Publishing Site</a:t>
            </a:r>
            <a:endParaRPr lang="en-US" sz="1200" dirty="0"/>
          </a:p>
        </p:txBody>
      </p:sp>
      <p:sp>
        <p:nvSpPr>
          <p:cNvPr id="4" name="Title 3">
            <a:extLst>
              <a:ext uri="{FF2B5EF4-FFF2-40B4-BE49-F238E27FC236}">
                <a16:creationId xmlns:a16="http://schemas.microsoft.com/office/drawing/2014/main" id="{9F0F761C-3D1F-498C-8065-D099916670B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757745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4994" y="5519760"/>
            <a:ext cx="10515600" cy="688577"/>
          </a:xfrm>
        </p:spPr>
        <p:txBody>
          <a:bodyPr>
            <a:normAutofit lnSpcReduction="10000"/>
          </a:bodyPr>
          <a:lstStyle/>
          <a:p>
            <a:r>
              <a:rPr lang="en-US" sz="1800" dirty="0"/>
              <a:t>Documents and Media can be organized using folders.</a:t>
            </a:r>
          </a:p>
          <a:p>
            <a:r>
              <a:rPr lang="en-US" sz="1800" dirty="0"/>
              <a:t>To upload files or create a new folder, click the plus icon and select the corresponding option.</a:t>
            </a:r>
          </a:p>
          <a:p>
            <a:pPr marL="0" indent="0">
              <a:buNone/>
            </a:pPr>
            <a:endParaRPr lang="en-US" sz="1800" dirty="0"/>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Documents and Media</a:t>
            </a:r>
          </a:p>
        </p:txBody>
      </p:sp>
      <p:pic>
        <p:nvPicPr>
          <p:cNvPr id="8" name="Picture 7" descr="Graphical user interface, application&#10;&#10;Description automatically generated">
            <a:extLst>
              <a:ext uri="{FF2B5EF4-FFF2-40B4-BE49-F238E27FC236}">
                <a16:creationId xmlns:a16="http://schemas.microsoft.com/office/drawing/2014/main" id="{E2E3C8B7-7A6B-4867-95CF-CB0766ABF082}"/>
              </a:ext>
            </a:extLst>
          </p:cNvPr>
          <p:cNvPicPr>
            <a:picLocks noChangeAspect="1"/>
          </p:cNvPicPr>
          <p:nvPr/>
        </p:nvPicPr>
        <p:blipFill>
          <a:blip r:embed="rId3"/>
          <a:stretch>
            <a:fillRect/>
          </a:stretch>
        </p:blipFill>
        <p:spPr>
          <a:xfrm>
            <a:off x="1909576" y="1190845"/>
            <a:ext cx="8366435" cy="4215656"/>
          </a:xfrm>
          <a:prstGeom prst="rect">
            <a:avLst/>
          </a:prstGeom>
        </p:spPr>
      </p:pic>
      <p:sp>
        <p:nvSpPr>
          <p:cNvPr id="9" name="Oval 8">
            <a:extLst>
              <a:ext uri="{FF2B5EF4-FFF2-40B4-BE49-F238E27FC236}">
                <a16:creationId xmlns:a16="http://schemas.microsoft.com/office/drawing/2014/main" id="{580787AA-8A40-426D-AAFF-972B5E35CEE2}"/>
              </a:ext>
            </a:extLst>
          </p:cNvPr>
          <p:cNvSpPr/>
          <p:nvPr/>
        </p:nvSpPr>
        <p:spPr>
          <a:xfrm>
            <a:off x="9827580" y="1615736"/>
            <a:ext cx="390617" cy="3906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508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334567B1-C2B4-4C22-8E33-6CCD185AAF61}"/>
              </a:ext>
            </a:extLst>
          </p:cNvPr>
          <p:cNvPicPr>
            <a:picLocks noChangeAspect="1"/>
          </p:cNvPicPr>
          <p:nvPr/>
        </p:nvPicPr>
        <p:blipFill rotWithShape="1">
          <a:blip r:embed="rId3"/>
          <a:srcRect r="945" b="10253"/>
          <a:stretch/>
        </p:blipFill>
        <p:spPr>
          <a:xfrm>
            <a:off x="787548" y="1214268"/>
            <a:ext cx="10616903" cy="4429464"/>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643732"/>
            <a:ext cx="10515600" cy="783941"/>
          </a:xfrm>
        </p:spPr>
        <p:txBody>
          <a:bodyPr>
            <a:normAutofit/>
          </a:bodyPr>
          <a:lstStyle/>
          <a:p>
            <a:r>
              <a:rPr lang="en-US" sz="1800" dirty="0"/>
              <a:t>The files in Documents and Media can also be accessed by external sites through a URL.</a:t>
            </a:r>
          </a:p>
          <a:p>
            <a:r>
              <a:rPr lang="en-US" sz="1800" dirty="0"/>
              <a:t>URLs are different in Staging and Live for all files in Documents and Media.</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Documents and Media</a:t>
            </a:r>
          </a:p>
        </p:txBody>
      </p:sp>
      <p:sp>
        <p:nvSpPr>
          <p:cNvPr id="8" name="Oval 7">
            <a:extLst>
              <a:ext uri="{FF2B5EF4-FFF2-40B4-BE49-F238E27FC236}">
                <a16:creationId xmlns:a16="http://schemas.microsoft.com/office/drawing/2014/main" id="{27FD3913-873B-4267-A166-66B684CEC238}"/>
              </a:ext>
            </a:extLst>
          </p:cNvPr>
          <p:cNvSpPr/>
          <p:nvPr/>
        </p:nvSpPr>
        <p:spPr>
          <a:xfrm>
            <a:off x="1864311" y="1838661"/>
            <a:ext cx="736847" cy="234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592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334567B1-C2B4-4C22-8E33-6CCD185AAF61}"/>
              </a:ext>
            </a:extLst>
          </p:cNvPr>
          <p:cNvPicPr>
            <a:picLocks noChangeAspect="1"/>
          </p:cNvPicPr>
          <p:nvPr/>
        </p:nvPicPr>
        <p:blipFill rotWithShape="1">
          <a:blip r:embed="rId3"/>
          <a:srcRect b="14030"/>
          <a:stretch/>
        </p:blipFill>
        <p:spPr>
          <a:xfrm>
            <a:off x="759610" y="1153263"/>
            <a:ext cx="10695493" cy="4335219"/>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594684"/>
            <a:ext cx="10515600" cy="677389"/>
          </a:xfrm>
        </p:spPr>
        <p:txBody>
          <a:bodyPr>
            <a:normAutofit/>
          </a:bodyPr>
          <a:lstStyle/>
          <a:p>
            <a:r>
              <a:rPr lang="en-US" sz="1800" dirty="0"/>
              <a:t>To access the URL of the document, click Info, and then copy the Latest Version URL.</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Documents and Media</a:t>
            </a:r>
          </a:p>
        </p:txBody>
      </p:sp>
      <p:sp>
        <p:nvSpPr>
          <p:cNvPr id="4" name="Oval 3">
            <a:extLst>
              <a:ext uri="{FF2B5EF4-FFF2-40B4-BE49-F238E27FC236}">
                <a16:creationId xmlns:a16="http://schemas.microsoft.com/office/drawing/2014/main" id="{3891E12B-046B-46CF-9601-6037F9203D66}"/>
              </a:ext>
            </a:extLst>
          </p:cNvPr>
          <p:cNvSpPr/>
          <p:nvPr/>
        </p:nvSpPr>
        <p:spPr>
          <a:xfrm>
            <a:off x="9152878" y="1491449"/>
            <a:ext cx="417250" cy="3994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762214-3349-4044-B469-48C93CA953DF}"/>
              </a:ext>
            </a:extLst>
          </p:cNvPr>
          <p:cNvSpPr/>
          <p:nvPr/>
        </p:nvSpPr>
        <p:spPr>
          <a:xfrm>
            <a:off x="9694416" y="4669655"/>
            <a:ext cx="1760687" cy="5859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77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0EF4AA-1CCA-47D2-99E9-2806C9516A73}"/>
              </a:ext>
            </a:extLst>
          </p:cNvPr>
          <p:cNvSpPr>
            <a:spLocks noGrp="1"/>
          </p:cNvSpPr>
          <p:nvPr>
            <p:ph idx="1"/>
          </p:nvPr>
        </p:nvSpPr>
        <p:spPr>
          <a:xfrm>
            <a:off x="838200" y="5165591"/>
            <a:ext cx="10515600" cy="1217454"/>
          </a:xfrm>
        </p:spPr>
        <p:txBody>
          <a:bodyPr>
            <a:normAutofit/>
          </a:bodyPr>
          <a:lstStyle/>
          <a:p>
            <a:r>
              <a:rPr lang="en-US" sz="1800" dirty="0"/>
              <a:t>Categories and Tags are used to filter or manage the contents.</a:t>
            </a:r>
          </a:p>
          <a:p>
            <a:r>
              <a:rPr lang="en-US" sz="1800" dirty="0"/>
              <a:t>Categories are useful in filtering a content in Asset Publisher.</a:t>
            </a:r>
          </a:p>
          <a:p>
            <a:r>
              <a:rPr lang="en-US" sz="1800" dirty="0"/>
              <a:t>Tags are useful in managing the contents based on the tags that the content is associated with.</a:t>
            </a:r>
          </a:p>
        </p:txBody>
      </p:sp>
      <p:sp>
        <p:nvSpPr>
          <p:cNvPr id="3" name="Title 2">
            <a:extLst>
              <a:ext uri="{FF2B5EF4-FFF2-40B4-BE49-F238E27FC236}">
                <a16:creationId xmlns:a16="http://schemas.microsoft.com/office/drawing/2014/main" id="{334F5C32-8E72-468B-BB25-48A5AA0B8046}"/>
              </a:ext>
            </a:extLst>
          </p:cNvPr>
          <p:cNvSpPr>
            <a:spLocks noGrp="1"/>
          </p:cNvSpPr>
          <p:nvPr>
            <p:ph type="title"/>
          </p:nvPr>
        </p:nvSpPr>
        <p:spPr/>
        <p:txBody>
          <a:bodyPr/>
          <a:lstStyle/>
          <a:p>
            <a:r>
              <a:rPr lang="en-US" dirty="0"/>
              <a:t>Categories and Tags</a:t>
            </a:r>
          </a:p>
        </p:txBody>
      </p:sp>
      <p:pic>
        <p:nvPicPr>
          <p:cNvPr id="5" name="Picture 4" descr="A screenshot of a computer&#10;&#10;Description automatically generated">
            <a:extLst>
              <a:ext uri="{FF2B5EF4-FFF2-40B4-BE49-F238E27FC236}">
                <a16:creationId xmlns:a16="http://schemas.microsoft.com/office/drawing/2014/main" id="{ACE4C7E8-9FBD-44FC-B8EC-5C30DCE1042E}"/>
              </a:ext>
            </a:extLst>
          </p:cNvPr>
          <p:cNvPicPr>
            <a:picLocks noChangeAspect="1"/>
          </p:cNvPicPr>
          <p:nvPr/>
        </p:nvPicPr>
        <p:blipFill>
          <a:blip r:embed="rId3"/>
          <a:stretch>
            <a:fillRect/>
          </a:stretch>
        </p:blipFill>
        <p:spPr>
          <a:xfrm>
            <a:off x="663159" y="1545853"/>
            <a:ext cx="10865682" cy="3356576"/>
          </a:xfrm>
          <a:prstGeom prst="rect">
            <a:avLst/>
          </a:prstGeom>
        </p:spPr>
      </p:pic>
    </p:spTree>
    <p:extLst>
      <p:ext uri="{BB962C8B-B14F-4D97-AF65-F5344CB8AC3E}">
        <p14:creationId xmlns:p14="http://schemas.microsoft.com/office/powerpoint/2010/main" val="2505584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9679C2E-0E68-4B97-AB22-228D0143496F}"/>
              </a:ext>
            </a:extLst>
          </p:cNvPr>
          <p:cNvPicPr>
            <a:picLocks noChangeAspect="1"/>
          </p:cNvPicPr>
          <p:nvPr/>
        </p:nvPicPr>
        <p:blipFill>
          <a:blip r:embed="rId3"/>
          <a:stretch>
            <a:fillRect/>
          </a:stretch>
        </p:blipFill>
        <p:spPr>
          <a:xfrm>
            <a:off x="663159" y="1545853"/>
            <a:ext cx="10865682" cy="3356576"/>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131582"/>
            <a:ext cx="10515600" cy="1215952"/>
          </a:xfrm>
        </p:spPr>
        <p:txBody>
          <a:bodyPr>
            <a:normAutofit/>
          </a:bodyPr>
          <a:lstStyle/>
          <a:p>
            <a:r>
              <a:rPr lang="en-US" sz="1800" dirty="0"/>
              <a:t>To create a new category, go to Categories under Categorization in the side panel.</a:t>
            </a:r>
          </a:p>
          <a:p>
            <a:r>
              <a:rPr lang="en-US" sz="1800" dirty="0"/>
              <a:t>There are sets already created for country to add different categories.</a:t>
            </a:r>
          </a:p>
          <a:p>
            <a:r>
              <a:rPr lang="en-US" sz="1800" dirty="0"/>
              <a:t>Click the set that corresponds to the purpose of the category.</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Categories</a:t>
            </a:r>
          </a:p>
        </p:txBody>
      </p:sp>
      <p:sp>
        <p:nvSpPr>
          <p:cNvPr id="6" name="Oval 5">
            <a:extLst>
              <a:ext uri="{FF2B5EF4-FFF2-40B4-BE49-F238E27FC236}">
                <a16:creationId xmlns:a16="http://schemas.microsoft.com/office/drawing/2014/main" id="{32EBC375-987C-42B3-ACD1-A94B55945CDA}"/>
              </a:ext>
            </a:extLst>
          </p:cNvPr>
          <p:cNvSpPr/>
          <p:nvPr/>
        </p:nvSpPr>
        <p:spPr>
          <a:xfrm>
            <a:off x="790113" y="3062796"/>
            <a:ext cx="719091" cy="304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909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13E1774C-540A-4C91-97A3-D882C7E83082}"/>
              </a:ext>
            </a:extLst>
          </p:cNvPr>
          <p:cNvPicPr>
            <a:picLocks noChangeAspect="1"/>
          </p:cNvPicPr>
          <p:nvPr/>
        </p:nvPicPr>
        <p:blipFill>
          <a:blip r:embed="rId3"/>
          <a:stretch>
            <a:fillRect/>
          </a:stretch>
        </p:blipFill>
        <p:spPr>
          <a:xfrm>
            <a:off x="1112088" y="1691489"/>
            <a:ext cx="9967824" cy="3475021"/>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643624"/>
            <a:ext cx="10515600" cy="340057"/>
          </a:xfrm>
        </p:spPr>
        <p:txBody>
          <a:bodyPr>
            <a:normAutofit/>
          </a:bodyPr>
          <a:lstStyle/>
          <a:p>
            <a:r>
              <a:rPr lang="en-US" sz="1800" dirty="0"/>
              <a:t>Within the set, click the plus button to add a new category.</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Categories</a:t>
            </a:r>
          </a:p>
        </p:txBody>
      </p:sp>
      <p:sp>
        <p:nvSpPr>
          <p:cNvPr id="6" name="Oval 5">
            <a:extLst>
              <a:ext uri="{FF2B5EF4-FFF2-40B4-BE49-F238E27FC236}">
                <a16:creationId xmlns:a16="http://schemas.microsoft.com/office/drawing/2014/main" id="{4729E3D7-14CF-4F7B-8149-6A04014D571E}"/>
              </a:ext>
            </a:extLst>
          </p:cNvPr>
          <p:cNvSpPr/>
          <p:nvPr/>
        </p:nvSpPr>
        <p:spPr>
          <a:xfrm>
            <a:off x="10200442" y="2112885"/>
            <a:ext cx="488272"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009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670699"/>
            <a:ext cx="10515600" cy="561938"/>
          </a:xfrm>
        </p:spPr>
        <p:txBody>
          <a:bodyPr>
            <a:normAutofit/>
          </a:bodyPr>
          <a:lstStyle/>
          <a:p>
            <a:r>
              <a:rPr lang="en-US" sz="1800" dirty="0"/>
              <a:t>Insert information for the new category and save.</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Categories</a:t>
            </a:r>
          </a:p>
        </p:txBody>
      </p:sp>
      <p:pic>
        <p:nvPicPr>
          <p:cNvPr id="7" name="Picture 6" descr="Graphical user interface, text, application&#10;&#10;Description automatically generated">
            <a:extLst>
              <a:ext uri="{FF2B5EF4-FFF2-40B4-BE49-F238E27FC236}">
                <a16:creationId xmlns:a16="http://schemas.microsoft.com/office/drawing/2014/main" id="{3FA8D581-7B42-4EB8-9969-9327426F7899}"/>
              </a:ext>
            </a:extLst>
          </p:cNvPr>
          <p:cNvPicPr>
            <a:picLocks noChangeAspect="1"/>
          </p:cNvPicPr>
          <p:nvPr/>
        </p:nvPicPr>
        <p:blipFill>
          <a:blip r:embed="rId3"/>
          <a:stretch>
            <a:fillRect/>
          </a:stretch>
        </p:blipFill>
        <p:spPr>
          <a:xfrm>
            <a:off x="2152452" y="1187301"/>
            <a:ext cx="7887095" cy="4294615"/>
          </a:xfrm>
          <a:prstGeom prst="rect">
            <a:avLst/>
          </a:prstGeom>
        </p:spPr>
      </p:pic>
    </p:spTree>
    <p:extLst>
      <p:ext uri="{BB962C8B-B14F-4D97-AF65-F5344CB8AC3E}">
        <p14:creationId xmlns:p14="http://schemas.microsoft.com/office/powerpoint/2010/main" val="124120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131582"/>
            <a:ext cx="10515600" cy="884763"/>
          </a:xfrm>
        </p:spPr>
        <p:txBody>
          <a:bodyPr>
            <a:normAutofit/>
          </a:bodyPr>
          <a:lstStyle/>
          <a:p>
            <a:r>
              <a:rPr lang="en-US" sz="1800" dirty="0"/>
              <a:t>To create a new tag, go to Tags under Categorization in the side panel.</a:t>
            </a:r>
          </a:p>
          <a:p>
            <a:r>
              <a:rPr lang="en-US" sz="1800" dirty="0"/>
              <a:t>Click plus icon to add a new tag.</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Tags</a:t>
            </a:r>
          </a:p>
        </p:txBody>
      </p:sp>
      <p:pic>
        <p:nvPicPr>
          <p:cNvPr id="9" name="Picture 8" descr="Graphical user interface, text, application, website&#10;&#10;Description automatically generated">
            <a:extLst>
              <a:ext uri="{FF2B5EF4-FFF2-40B4-BE49-F238E27FC236}">
                <a16:creationId xmlns:a16="http://schemas.microsoft.com/office/drawing/2014/main" id="{B314C48F-5294-4799-BC1B-010CC0485C02}"/>
              </a:ext>
            </a:extLst>
          </p:cNvPr>
          <p:cNvPicPr>
            <a:picLocks noChangeAspect="1"/>
          </p:cNvPicPr>
          <p:nvPr/>
        </p:nvPicPr>
        <p:blipFill>
          <a:blip r:embed="rId3"/>
          <a:stretch>
            <a:fillRect/>
          </a:stretch>
        </p:blipFill>
        <p:spPr>
          <a:xfrm>
            <a:off x="406546" y="2086187"/>
            <a:ext cx="11378907" cy="2441425"/>
          </a:xfrm>
          <a:prstGeom prst="rect">
            <a:avLst/>
          </a:prstGeom>
        </p:spPr>
      </p:pic>
      <p:sp>
        <p:nvSpPr>
          <p:cNvPr id="10" name="Oval 9">
            <a:extLst>
              <a:ext uri="{FF2B5EF4-FFF2-40B4-BE49-F238E27FC236}">
                <a16:creationId xmlns:a16="http://schemas.microsoft.com/office/drawing/2014/main" id="{FC66D18C-8149-446A-8A56-8B3555AAF892}"/>
              </a:ext>
            </a:extLst>
          </p:cNvPr>
          <p:cNvSpPr/>
          <p:nvPr/>
        </p:nvSpPr>
        <p:spPr>
          <a:xfrm>
            <a:off x="478655" y="4136994"/>
            <a:ext cx="542278" cy="304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B00AF4-0202-460D-B7A0-FECDADF1B129}"/>
              </a:ext>
            </a:extLst>
          </p:cNvPr>
          <p:cNvSpPr/>
          <p:nvPr/>
        </p:nvSpPr>
        <p:spPr>
          <a:xfrm>
            <a:off x="11251337" y="2556768"/>
            <a:ext cx="342900" cy="355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777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131582"/>
            <a:ext cx="10515600" cy="884763"/>
          </a:xfrm>
        </p:spPr>
        <p:txBody>
          <a:bodyPr>
            <a:normAutofit/>
          </a:bodyPr>
          <a:lstStyle/>
          <a:p>
            <a:r>
              <a:rPr lang="en-US" sz="1800" dirty="0"/>
              <a:t>Type the name for the tag and click save.</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Tags</a:t>
            </a:r>
          </a:p>
        </p:txBody>
      </p:sp>
      <p:pic>
        <p:nvPicPr>
          <p:cNvPr id="5" name="Picture 4" descr="Graphical user interface, application&#10;&#10;Description automatically generated">
            <a:extLst>
              <a:ext uri="{FF2B5EF4-FFF2-40B4-BE49-F238E27FC236}">
                <a16:creationId xmlns:a16="http://schemas.microsoft.com/office/drawing/2014/main" id="{6133FC91-F93B-47E1-86E2-B69E93F20D14}"/>
              </a:ext>
            </a:extLst>
          </p:cNvPr>
          <p:cNvPicPr>
            <a:picLocks noChangeAspect="1"/>
          </p:cNvPicPr>
          <p:nvPr/>
        </p:nvPicPr>
        <p:blipFill>
          <a:blip r:embed="rId3"/>
          <a:stretch>
            <a:fillRect/>
          </a:stretch>
        </p:blipFill>
        <p:spPr>
          <a:xfrm>
            <a:off x="1377569" y="1858398"/>
            <a:ext cx="9436861" cy="2704725"/>
          </a:xfrm>
          <a:prstGeom prst="rect">
            <a:avLst/>
          </a:prstGeom>
        </p:spPr>
      </p:pic>
    </p:spTree>
    <p:extLst>
      <p:ext uri="{BB962C8B-B14F-4D97-AF65-F5344CB8AC3E}">
        <p14:creationId xmlns:p14="http://schemas.microsoft.com/office/powerpoint/2010/main" val="101475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6E6CCE-FEA4-47BA-B93B-604EDA6ACA6B}"/>
              </a:ext>
            </a:extLst>
          </p:cNvPr>
          <p:cNvSpPr>
            <a:spLocks noGrp="1"/>
          </p:cNvSpPr>
          <p:nvPr>
            <p:ph type="ctrTitle"/>
          </p:nvPr>
        </p:nvSpPr>
        <p:spPr>
          <a:xfrm>
            <a:off x="914400" y="1521858"/>
            <a:ext cx="10363200" cy="2387600"/>
          </a:xfrm>
        </p:spPr>
        <p:txBody>
          <a:bodyPr anchor="b">
            <a:normAutofit/>
          </a:bodyPr>
          <a:lstStyle/>
          <a:p>
            <a:r>
              <a:rPr lang="en-US" dirty="0"/>
              <a:t>Country’s capability and limitations maintaining the site</a:t>
            </a:r>
          </a:p>
        </p:txBody>
      </p:sp>
    </p:spTree>
    <p:extLst>
      <p:ext uri="{BB962C8B-B14F-4D97-AF65-F5344CB8AC3E}">
        <p14:creationId xmlns:p14="http://schemas.microsoft.com/office/powerpoint/2010/main" val="4059547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6E6CCE-FEA4-47BA-B93B-604EDA6ACA6B}"/>
              </a:ext>
            </a:extLst>
          </p:cNvPr>
          <p:cNvSpPr>
            <a:spLocks noGrp="1"/>
          </p:cNvSpPr>
          <p:nvPr>
            <p:ph type="ctrTitle"/>
          </p:nvPr>
        </p:nvSpPr>
        <p:spPr>
          <a:xfrm>
            <a:off x="914400" y="1122363"/>
            <a:ext cx="10363200" cy="2387600"/>
          </a:xfrm>
        </p:spPr>
        <p:txBody>
          <a:bodyPr anchor="b">
            <a:normAutofit/>
          </a:bodyPr>
          <a:lstStyle/>
          <a:p>
            <a:r>
              <a:rPr lang="en-US" dirty="0"/>
              <a:t>Liferay Overview</a:t>
            </a:r>
          </a:p>
        </p:txBody>
      </p:sp>
      <p:sp>
        <p:nvSpPr>
          <p:cNvPr id="9" name="Subtitle 2">
            <a:extLst>
              <a:ext uri="{FF2B5EF4-FFF2-40B4-BE49-F238E27FC236}">
                <a16:creationId xmlns:a16="http://schemas.microsoft.com/office/drawing/2014/main" id="{2AA6F7C1-5E5C-4D1B-8F75-ACDE13215E5D}"/>
              </a:ext>
            </a:extLst>
          </p:cNvPr>
          <p:cNvSpPr>
            <a:spLocks noGrp="1"/>
          </p:cNvSpPr>
          <p:nvPr>
            <p:ph type="subTitle" idx="1"/>
          </p:nvPr>
        </p:nvSpPr>
        <p:spPr>
          <a:xfrm>
            <a:off x="1524000" y="3602038"/>
            <a:ext cx="9144000" cy="1655762"/>
          </a:xfrm>
        </p:spPr>
        <p:txBody>
          <a:bodyPr/>
          <a:lstStyle/>
          <a:p>
            <a:endParaRPr lang="en-US"/>
          </a:p>
        </p:txBody>
      </p:sp>
    </p:spTree>
    <p:extLst>
      <p:ext uri="{BB962C8B-B14F-4D97-AF65-F5344CB8AC3E}">
        <p14:creationId xmlns:p14="http://schemas.microsoft.com/office/powerpoint/2010/main" val="3520130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375C9E-23A4-8C42-9DF9-27870117A64C}"/>
              </a:ext>
            </a:extLst>
          </p:cNvPr>
          <p:cNvSpPr>
            <a:spLocks noGrp="1"/>
          </p:cNvSpPr>
          <p:nvPr>
            <p:ph idx="1"/>
          </p:nvPr>
        </p:nvSpPr>
        <p:spPr/>
        <p:txBody>
          <a:bodyPr>
            <a:normAutofit/>
          </a:bodyPr>
          <a:lstStyle/>
          <a:p>
            <a:r>
              <a:rPr lang="en-US" sz="2000" dirty="0"/>
              <a:t>Brink’s goal is to have uniform sites/branding across countries.</a:t>
            </a:r>
          </a:p>
          <a:p>
            <a:r>
              <a:rPr lang="en-US" sz="2000" dirty="0"/>
              <a:t>Brink’s has a Global site that maintains structures, templates, web contents, files, categories and tags that are shared among all country sites.</a:t>
            </a:r>
          </a:p>
          <a:p>
            <a:r>
              <a:rPr lang="en-US" sz="2000" dirty="0"/>
              <a:t>To maintain the uniformity among different country sites, there are guidelines on what the country can or can’t do in the site.</a:t>
            </a:r>
          </a:p>
          <a:p>
            <a:endParaRPr lang="en-US" sz="2000" dirty="0"/>
          </a:p>
        </p:txBody>
      </p:sp>
      <p:sp>
        <p:nvSpPr>
          <p:cNvPr id="3" name="Title 2">
            <a:extLst>
              <a:ext uri="{FF2B5EF4-FFF2-40B4-BE49-F238E27FC236}">
                <a16:creationId xmlns:a16="http://schemas.microsoft.com/office/drawing/2014/main" id="{CA47FD48-50CA-4E79-ABCC-BFDE03979E00}"/>
              </a:ext>
            </a:extLst>
          </p:cNvPr>
          <p:cNvSpPr>
            <a:spLocks noGrp="1"/>
          </p:cNvSpPr>
          <p:nvPr>
            <p:ph type="title"/>
          </p:nvPr>
        </p:nvSpPr>
        <p:spPr/>
        <p:txBody>
          <a:bodyPr>
            <a:normAutofit/>
          </a:bodyPr>
          <a:lstStyle/>
          <a:p>
            <a:r>
              <a:rPr lang="en-US" dirty="0"/>
              <a:t>Brink’s Guideline</a:t>
            </a:r>
            <a:endParaRPr lang="en-US" sz="2000" dirty="0"/>
          </a:p>
        </p:txBody>
      </p:sp>
    </p:spTree>
    <p:extLst>
      <p:ext uri="{BB962C8B-B14F-4D97-AF65-F5344CB8AC3E}">
        <p14:creationId xmlns:p14="http://schemas.microsoft.com/office/powerpoint/2010/main" val="2992991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754EE6-6435-44F3-BAEB-02E35B1EDDB4}"/>
              </a:ext>
            </a:extLst>
          </p:cNvPr>
          <p:cNvSpPr>
            <a:spLocks noGrp="1"/>
          </p:cNvSpPr>
          <p:nvPr>
            <p:ph idx="1"/>
          </p:nvPr>
        </p:nvSpPr>
        <p:spPr/>
        <p:txBody>
          <a:bodyPr>
            <a:normAutofit lnSpcReduction="10000"/>
          </a:bodyPr>
          <a:lstStyle/>
          <a:p>
            <a:r>
              <a:rPr lang="en-US" sz="1800" dirty="0"/>
              <a:t>Can</a:t>
            </a:r>
          </a:p>
          <a:p>
            <a:pPr lvl="1">
              <a:buSzPct val="80000"/>
            </a:pPr>
            <a:r>
              <a:rPr lang="en-US" sz="1600" dirty="0"/>
              <a:t>Edit contents in existing pages (Except for Corporate pages)</a:t>
            </a:r>
          </a:p>
          <a:p>
            <a:pPr lvl="1">
              <a:buSzPct val="80000"/>
            </a:pPr>
            <a:r>
              <a:rPr lang="en-US" sz="1600" dirty="0"/>
              <a:t>Create new Job Opportunity contents</a:t>
            </a:r>
          </a:p>
          <a:p>
            <a:pPr lvl="1">
              <a:buSzPct val="80000"/>
            </a:pPr>
            <a:r>
              <a:rPr lang="en-US" sz="1600" dirty="0"/>
              <a:t>Create new Insight contents</a:t>
            </a:r>
          </a:p>
          <a:p>
            <a:pPr lvl="1">
              <a:buSzPct val="80000"/>
            </a:pPr>
            <a:r>
              <a:rPr lang="en-US" sz="1600" dirty="0"/>
              <a:t>Create new Notification contents</a:t>
            </a:r>
          </a:p>
          <a:p>
            <a:pPr lvl="1">
              <a:buSzPct val="80000"/>
            </a:pPr>
            <a:r>
              <a:rPr lang="en-US" sz="1600" dirty="0"/>
              <a:t>Create new </a:t>
            </a:r>
            <a:r>
              <a:rPr lang="en-US" sz="1600"/>
              <a:t>Financial Statements contents</a:t>
            </a:r>
            <a:endParaRPr lang="en-US" sz="1600" dirty="0"/>
          </a:p>
          <a:p>
            <a:pPr lvl="1">
              <a:buSzPct val="80000"/>
            </a:pPr>
            <a:r>
              <a:rPr lang="en-US" sz="1600" dirty="0"/>
              <a:t>Publish the site (Depends on the role)</a:t>
            </a:r>
          </a:p>
          <a:p>
            <a:pPr lvl="1">
              <a:buSzPct val="80000"/>
            </a:pPr>
            <a:endParaRPr lang="en-US" sz="1800" dirty="0"/>
          </a:p>
          <a:p>
            <a:r>
              <a:rPr lang="en-US" sz="1800" dirty="0"/>
              <a:t>Can’t (Without explicit permission from Brink’s Marketing)</a:t>
            </a:r>
          </a:p>
          <a:p>
            <a:pPr lvl="1">
              <a:buSzPct val="80000"/>
            </a:pPr>
            <a:r>
              <a:rPr lang="en-US" sz="1600" dirty="0"/>
              <a:t>Create new pages</a:t>
            </a:r>
          </a:p>
          <a:p>
            <a:pPr lvl="1">
              <a:buSzPct val="80000"/>
            </a:pPr>
            <a:r>
              <a:rPr lang="en-US" sz="1600" dirty="0"/>
              <a:t>Delete pages or contents</a:t>
            </a:r>
          </a:p>
          <a:p>
            <a:pPr lvl="1">
              <a:buSzPct val="80000"/>
            </a:pPr>
            <a:r>
              <a:rPr lang="en-US" sz="1600" dirty="0"/>
              <a:t>Edit Corporate pages</a:t>
            </a:r>
          </a:p>
          <a:p>
            <a:pPr lvl="1">
              <a:buSzPct val="80000"/>
            </a:pPr>
            <a:r>
              <a:rPr lang="en-US" sz="1600" dirty="0"/>
              <a:t>Delete files from Documents and Media</a:t>
            </a:r>
          </a:p>
          <a:p>
            <a:pPr lvl="1">
              <a:buSzPct val="80000"/>
            </a:pPr>
            <a:r>
              <a:rPr lang="en-US" sz="1600" dirty="0"/>
              <a:t>Edit Navigation menus</a:t>
            </a:r>
          </a:p>
          <a:p>
            <a:pPr lvl="1">
              <a:buSzPct val="80000"/>
            </a:pPr>
            <a:r>
              <a:rPr lang="en-US" sz="1600" dirty="0"/>
              <a:t>Edit SEO</a:t>
            </a:r>
          </a:p>
        </p:txBody>
      </p:sp>
      <p:sp>
        <p:nvSpPr>
          <p:cNvPr id="3" name="Title 2">
            <a:extLst>
              <a:ext uri="{FF2B5EF4-FFF2-40B4-BE49-F238E27FC236}">
                <a16:creationId xmlns:a16="http://schemas.microsoft.com/office/drawing/2014/main" id="{939DE288-6A56-4059-B455-5C5A9AAE9D79}"/>
              </a:ext>
            </a:extLst>
          </p:cNvPr>
          <p:cNvSpPr>
            <a:spLocks noGrp="1"/>
          </p:cNvSpPr>
          <p:nvPr>
            <p:ph type="title"/>
          </p:nvPr>
        </p:nvSpPr>
        <p:spPr/>
        <p:txBody>
          <a:bodyPr/>
          <a:lstStyle/>
          <a:p>
            <a:r>
              <a:rPr lang="en-US" dirty="0"/>
              <a:t>Can and Can’t Dos</a:t>
            </a:r>
          </a:p>
        </p:txBody>
      </p:sp>
    </p:spTree>
    <p:extLst>
      <p:ext uri="{BB962C8B-B14F-4D97-AF65-F5344CB8AC3E}">
        <p14:creationId xmlns:p14="http://schemas.microsoft.com/office/powerpoint/2010/main" val="1417341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6E6CCE-FEA4-47BA-B93B-604EDA6ACA6B}"/>
              </a:ext>
            </a:extLst>
          </p:cNvPr>
          <p:cNvSpPr>
            <a:spLocks noGrp="1"/>
          </p:cNvSpPr>
          <p:nvPr>
            <p:ph type="ctrTitle"/>
          </p:nvPr>
        </p:nvSpPr>
        <p:spPr>
          <a:xfrm>
            <a:off x="914400" y="1122363"/>
            <a:ext cx="10363200" cy="2387600"/>
          </a:xfrm>
        </p:spPr>
        <p:txBody>
          <a:bodyPr anchor="b">
            <a:normAutofit/>
          </a:bodyPr>
          <a:lstStyle/>
          <a:p>
            <a:r>
              <a:rPr lang="en-US" dirty="0"/>
              <a:t>Country Site Content Workflow</a:t>
            </a:r>
          </a:p>
        </p:txBody>
      </p:sp>
      <p:sp>
        <p:nvSpPr>
          <p:cNvPr id="9" name="Subtitle 2">
            <a:extLst>
              <a:ext uri="{FF2B5EF4-FFF2-40B4-BE49-F238E27FC236}">
                <a16:creationId xmlns:a16="http://schemas.microsoft.com/office/drawing/2014/main" id="{2AA6F7C1-5E5C-4D1B-8F75-ACDE13215E5D}"/>
              </a:ext>
            </a:extLst>
          </p:cNvPr>
          <p:cNvSpPr>
            <a:spLocks noGrp="1"/>
          </p:cNvSpPr>
          <p:nvPr>
            <p:ph type="subTitle" idx="1"/>
          </p:nvPr>
        </p:nvSpPr>
        <p:spPr>
          <a:xfrm>
            <a:off x="1524000" y="3602038"/>
            <a:ext cx="9144000" cy="1655762"/>
          </a:xfrm>
        </p:spPr>
        <p:txBody>
          <a:bodyPr/>
          <a:lstStyle/>
          <a:p>
            <a:endParaRPr lang="en-US"/>
          </a:p>
        </p:txBody>
      </p:sp>
    </p:spTree>
    <p:extLst>
      <p:ext uri="{BB962C8B-B14F-4D97-AF65-F5344CB8AC3E}">
        <p14:creationId xmlns:p14="http://schemas.microsoft.com/office/powerpoint/2010/main" val="3387505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website&#10;&#10;Description automatically generated">
            <a:extLst>
              <a:ext uri="{FF2B5EF4-FFF2-40B4-BE49-F238E27FC236}">
                <a16:creationId xmlns:a16="http://schemas.microsoft.com/office/drawing/2014/main" id="{B39C7D89-1065-4E4A-B96E-B87CC859EA91}"/>
              </a:ext>
            </a:extLst>
          </p:cNvPr>
          <p:cNvPicPr>
            <a:picLocks noGrp="1" noChangeAspect="1"/>
          </p:cNvPicPr>
          <p:nvPr>
            <p:ph idx="1"/>
          </p:nvPr>
        </p:nvPicPr>
        <p:blipFill rotWithShape="1">
          <a:blip r:embed="rId3"/>
          <a:srcRect b="30526"/>
          <a:stretch/>
        </p:blipFill>
        <p:spPr>
          <a:xfrm>
            <a:off x="838200" y="1295714"/>
            <a:ext cx="10515600" cy="1538035"/>
          </a:xfrm>
        </p:spPr>
      </p:pic>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Staging and Live</a:t>
            </a:r>
          </a:p>
        </p:txBody>
      </p:sp>
      <p:sp>
        <p:nvSpPr>
          <p:cNvPr id="8" name="Oval 7">
            <a:extLst>
              <a:ext uri="{FF2B5EF4-FFF2-40B4-BE49-F238E27FC236}">
                <a16:creationId xmlns:a16="http://schemas.microsoft.com/office/drawing/2014/main" id="{AE75084B-AEFE-4A3B-B285-184321261EA7}"/>
              </a:ext>
            </a:extLst>
          </p:cNvPr>
          <p:cNvSpPr/>
          <p:nvPr/>
        </p:nvSpPr>
        <p:spPr>
          <a:xfrm>
            <a:off x="6693031" y="1295714"/>
            <a:ext cx="876693" cy="3281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60C8DC-B367-4B98-B084-124E8770EAC8}"/>
              </a:ext>
            </a:extLst>
          </p:cNvPr>
          <p:cNvSpPr/>
          <p:nvPr/>
        </p:nvSpPr>
        <p:spPr>
          <a:xfrm>
            <a:off x="1917576" y="1854985"/>
            <a:ext cx="683581" cy="3107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838200" y="2986932"/>
            <a:ext cx="5257800" cy="3046988"/>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000" dirty="0"/>
              <a:t>Staging: The version of website where updates to the site is made before becoming visible to the users. All the updates in this version must be confirmed through the Brink’s site workflow.</a:t>
            </a:r>
          </a:p>
          <a:p>
            <a:pPr>
              <a:spcAft>
                <a:spcPts val="0"/>
              </a:spcAft>
            </a:pPr>
            <a:endParaRPr lang="en-US" sz="2000" dirty="0"/>
          </a:p>
          <a:p>
            <a:pPr>
              <a:spcAft>
                <a:spcPts val="0"/>
              </a:spcAft>
            </a:pPr>
            <a:r>
              <a:rPr lang="en-US" sz="2000" dirty="0"/>
              <a:t>Live: The version of website that is visible to the users. After the updates in Staging is confirmed and becomes ready for publication, the updates are published to Live and become available for the users.</a:t>
            </a:r>
          </a:p>
        </p:txBody>
      </p:sp>
      <p:grpSp>
        <p:nvGrpSpPr>
          <p:cNvPr id="16" name="Group 15">
            <a:extLst>
              <a:ext uri="{FF2B5EF4-FFF2-40B4-BE49-F238E27FC236}">
                <a16:creationId xmlns:a16="http://schemas.microsoft.com/office/drawing/2014/main" id="{4A17A49F-78A9-45FE-BE10-F1F91B6D9A5B}"/>
              </a:ext>
            </a:extLst>
          </p:cNvPr>
          <p:cNvGrpSpPr/>
          <p:nvPr/>
        </p:nvGrpSpPr>
        <p:grpSpPr>
          <a:xfrm>
            <a:off x="6614083" y="2966540"/>
            <a:ext cx="4739713" cy="696237"/>
            <a:chOff x="979" y="102395"/>
            <a:chExt cx="2087910" cy="1252746"/>
          </a:xfrm>
        </p:grpSpPr>
        <p:sp>
          <p:nvSpPr>
            <p:cNvPr id="29" name="Rectangle: Rounded Corners 28">
              <a:extLst>
                <a:ext uri="{FF2B5EF4-FFF2-40B4-BE49-F238E27FC236}">
                  <a16:creationId xmlns:a16="http://schemas.microsoft.com/office/drawing/2014/main" id="{5DC86F3C-1EA7-447D-AA36-049D9A40BCB8}"/>
                </a:ext>
              </a:extLst>
            </p:cNvPr>
            <p:cNvSpPr/>
            <p:nvPr/>
          </p:nvSpPr>
          <p:spPr>
            <a:xfrm>
              <a:off x="979" y="102395"/>
              <a:ext cx="2087910" cy="125274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ectangle: Rounded Corners 4">
              <a:extLst>
                <a:ext uri="{FF2B5EF4-FFF2-40B4-BE49-F238E27FC236}">
                  <a16:creationId xmlns:a16="http://schemas.microsoft.com/office/drawing/2014/main" id="{03EFF5EE-7B1B-4E78-B84C-9A5685407FE8}"/>
                </a:ext>
              </a:extLst>
            </p:cNvPr>
            <p:cNvSpPr txBox="1"/>
            <p:nvPr/>
          </p:nvSpPr>
          <p:spPr>
            <a:xfrm>
              <a:off x="37671" y="139087"/>
              <a:ext cx="2014526" cy="11793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rPr>
                <a:t>Content is edited or created in staging</a:t>
              </a:r>
            </a:p>
          </p:txBody>
        </p:sp>
      </p:grpSp>
      <p:grpSp>
        <p:nvGrpSpPr>
          <p:cNvPr id="18" name="Group 17">
            <a:extLst>
              <a:ext uri="{FF2B5EF4-FFF2-40B4-BE49-F238E27FC236}">
                <a16:creationId xmlns:a16="http://schemas.microsoft.com/office/drawing/2014/main" id="{516448FF-371E-471A-A817-3DDDC53ACF8F}"/>
              </a:ext>
            </a:extLst>
          </p:cNvPr>
          <p:cNvGrpSpPr/>
          <p:nvPr/>
        </p:nvGrpSpPr>
        <p:grpSpPr>
          <a:xfrm>
            <a:off x="6614083" y="4241692"/>
            <a:ext cx="4739713" cy="696237"/>
            <a:chOff x="2924054" y="102395"/>
            <a:chExt cx="2087910" cy="1252746"/>
          </a:xfrm>
        </p:grpSpPr>
        <p:sp>
          <p:nvSpPr>
            <p:cNvPr id="25" name="Rectangle: Rounded Corners 24">
              <a:extLst>
                <a:ext uri="{FF2B5EF4-FFF2-40B4-BE49-F238E27FC236}">
                  <a16:creationId xmlns:a16="http://schemas.microsoft.com/office/drawing/2014/main" id="{54172089-3483-4D62-BA90-19AF9760EC4B}"/>
                </a:ext>
              </a:extLst>
            </p:cNvPr>
            <p:cNvSpPr/>
            <p:nvPr/>
          </p:nvSpPr>
          <p:spPr>
            <a:xfrm>
              <a:off x="2924054" y="102395"/>
              <a:ext cx="2087910" cy="125274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Rounded Corners 8">
              <a:extLst>
                <a:ext uri="{FF2B5EF4-FFF2-40B4-BE49-F238E27FC236}">
                  <a16:creationId xmlns:a16="http://schemas.microsoft.com/office/drawing/2014/main" id="{100EBB75-8569-4642-AA15-1A25BDDC3D17}"/>
                </a:ext>
              </a:extLst>
            </p:cNvPr>
            <p:cNvSpPr txBox="1"/>
            <p:nvPr/>
          </p:nvSpPr>
          <p:spPr>
            <a:xfrm>
              <a:off x="2960746" y="139087"/>
              <a:ext cx="2014526" cy="11793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rPr>
                <a:t>Content is approved through a workflow and published to Staging</a:t>
              </a:r>
            </a:p>
          </p:txBody>
        </p:sp>
      </p:grpSp>
      <p:grpSp>
        <p:nvGrpSpPr>
          <p:cNvPr id="19" name="Group 18">
            <a:extLst>
              <a:ext uri="{FF2B5EF4-FFF2-40B4-BE49-F238E27FC236}">
                <a16:creationId xmlns:a16="http://schemas.microsoft.com/office/drawing/2014/main" id="{2DD8462F-3EE3-4306-9E6A-ABE557826109}"/>
              </a:ext>
            </a:extLst>
          </p:cNvPr>
          <p:cNvGrpSpPr/>
          <p:nvPr/>
        </p:nvGrpSpPr>
        <p:grpSpPr>
          <a:xfrm>
            <a:off x="8725041" y="5036069"/>
            <a:ext cx="517801" cy="442637"/>
            <a:chOff x="3709108" y="1538878"/>
            <a:chExt cx="517801" cy="442637"/>
          </a:xfrm>
        </p:grpSpPr>
        <p:sp>
          <p:nvSpPr>
            <p:cNvPr id="23" name="Arrow: Right 22">
              <a:extLst>
                <a:ext uri="{FF2B5EF4-FFF2-40B4-BE49-F238E27FC236}">
                  <a16:creationId xmlns:a16="http://schemas.microsoft.com/office/drawing/2014/main" id="{2AE6255D-95E2-4A37-9FDC-45432F63D45D}"/>
                </a:ext>
              </a:extLst>
            </p:cNvPr>
            <p:cNvSpPr/>
            <p:nvPr/>
          </p:nvSpPr>
          <p:spPr>
            <a:xfrm rot="5400000">
              <a:off x="3746690" y="1501296"/>
              <a:ext cx="442637" cy="51780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Arrow: Right 10">
              <a:extLst>
                <a:ext uri="{FF2B5EF4-FFF2-40B4-BE49-F238E27FC236}">
                  <a16:creationId xmlns:a16="http://schemas.microsoft.com/office/drawing/2014/main" id="{FA13A8E1-552D-4227-9F3F-7B83BE5D71F1}"/>
                </a:ext>
              </a:extLst>
            </p:cNvPr>
            <p:cNvSpPr txBox="1"/>
            <p:nvPr/>
          </p:nvSpPr>
          <p:spPr>
            <a:xfrm>
              <a:off x="3812669" y="1538878"/>
              <a:ext cx="310681" cy="309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grpSp>
      <p:grpSp>
        <p:nvGrpSpPr>
          <p:cNvPr id="20" name="Group 19">
            <a:extLst>
              <a:ext uri="{FF2B5EF4-FFF2-40B4-BE49-F238E27FC236}">
                <a16:creationId xmlns:a16="http://schemas.microsoft.com/office/drawing/2014/main" id="{3B0BF42D-985E-41E1-8498-94B6A4AEDA19}"/>
              </a:ext>
            </a:extLst>
          </p:cNvPr>
          <p:cNvGrpSpPr/>
          <p:nvPr/>
        </p:nvGrpSpPr>
        <p:grpSpPr>
          <a:xfrm>
            <a:off x="6614087" y="5512101"/>
            <a:ext cx="4739713" cy="696237"/>
            <a:chOff x="2924054" y="2190306"/>
            <a:chExt cx="2087910" cy="1252746"/>
          </a:xfrm>
        </p:grpSpPr>
        <p:sp>
          <p:nvSpPr>
            <p:cNvPr id="21" name="Rectangle: Rounded Corners 20">
              <a:extLst>
                <a:ext uri="{FF2B5EF4-FFF2-40B4-BE49-F238E27FC236}">
                  <a16:creationId xmlns:a16="http://schemas.microsoft.com/office/drawing/2014/main" id="{98B8B45B-FE68-4D43-905C-4ADA81BE1775}"/>
                </a:ext>
              </a:extLst>
            </p:cNvPr>
            <p:cNvSpPr/>
            <p:nvPr/>
          </p:nvSpPr>
          <p:spPr>
            <a:xfrm>
              <a:off x="2924054" y="2190306"/>
              <a:ext cx="2087910" cy="125274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12">
              <a:extLst>
                <a:ext uri="{FF2B5EF4-FFF2-40B4-BE49-F238E27FC236}">
                  <a16:creationId xmlns:a16="http://schemas.microsoft.com/office/drawing/2014/main" id="{C08150A4-1CBA-48A5-8B46-4CD370495A1E}"/>
                </a:ext>
              </a:extLst>
            </p:cNvPr>
            <p:cNvSpPr txBox="1"/>
            <p:nvPr/>
          </p:nvSpPr>
          <p:spPr>
            <a:xfrm>
              <a:off x="2958830" y="2226998"/>
              <a:ext cx="2014526" cy="11793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rPr>
                <a:t>Content is published to Live</a:t>
              </a:r>
            </a:p>
          </p:txBody>
        </p:sp>
      </p:grpSp>
      <p:grpSp>
        <p:nvGrpSpPr>
          <p:cNvPr id="31" name="Group 30">
            <a:extLst>
              <a:ext uri="{FF2B5EF4-FFF2-40B4-BE49-F238E27FC236}">
                <a16:creationId xmlns:a16="http://schemas.microsoft.com/office/drawing/2014/main" id="{E438E015-F558-4256-BE8F-B6D5800E8234}"/>
              </a:ext>
            </a:extLst>
          </p:cNvPr>
          <p:cNvGrpSpPr/>
          <p:nvPr/>
        </p:nvGrpSpPr>
        <p:grpSpPr>
          <a:xfrm>
            <a:off x="8725040" y="3724890"/>
            <a:ext cx="517801" cy="442637"/>
            <a:chOff x="3709108" y="1538878"/>
            <a:chExt cx="517801" cy="442637"/>
          </a:xfrm>
        </p:grpSpPr>
        <p:sp>
          <p:nvSpPr>
            <p:cNvPr id="32" name="Arrow: Right 31">
              <a:extLst>
                <a:ext uri="{FF2B5EF4-FFF2-40B4-BE49-F238E27FC236}">
                  <a16:creationId xmlns:a16="http://schemas.microsoft.com/office/drawing/2014/main" id="{74497BBD-1A59-4530-BE23-C4556F052327}"/>
                </a:ext>
              </a:extLst>
            </p:cNvPr>
            <p:cNvSpPr/>
            <p:nvPr/>
          </p:nvSpPr>
          <p:spPr>
            <a:xfrm rot="5400000">
              <a:off x="3746690" y="1501296"/>
              <a:ext cx="442637" cy="517801"/>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3" name="Arrow: Right 10">
              <a:extLst>
                <a:ext uri="{FF2B5EF4-FFF2-40B4-BE49-F238E27FC236}">
                  <a16:creationId xmlns:a16="http://schemas.microsoft.com/office/drawing/2014/main" id="{C1B8761B-03BE-4973-B75B-F174886668EE}"/>
                </a:ext>
              </a:extLst>
            </p:cNvPr>
            <p:cNvSpPr txBox="1"/>
            <p:nvPr/>
          </p:nvSpPr>
          <p:spPr>
            <a:xfrm>
              <a:off x="3812669" y="1538878"/>
              <a:ext cx="310681" cy="309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grpSp>
    </p:spTree>
    <p:extLst>
      <p:ext uri="{BB962C8B-B14F-4D97-AF65-F5344CB8AC3E}">
        <p14:creationId xmlns:p14="http://schemas.microsoft.com/office/powerpoint/2010/main" val="2935965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A54FE-48DF-42AF-9CFA-B2F349AE1997}"/>
              </a:ext>
            </a:extLst>
          </p:cNvPr>
          <p:cNvSpPr>
            <a:spLocks noGrp="1"/>
          </p:cNvSpPr>
          <p:nvPr>
            <p:ph idx="1"/>
          </p:nvPr>
        </p:nvSpPr>
        <p:spPr>
          <a:xfrm>
            <a:off x="654358" y="1497620"/>
            <a:ext cx="10883283" cy="4645727"/>
          </a:xfrm>
        </p:spPr>
        <p:txBody>
          <a:bodyPr>
            <a:normAutofit/>
          </a:bodyPr>
          <a:lstStyle/>
          <a:p>
            <a:r>
              <a:rPr lang="en-US" sz="2000" b="1" dirty="0"/>
              <a:t>Digital</a:t>
            </a:r>
            <a:r>
              <a:rPr lang="en-US" sz="2000" dirty="0"/>
              <a:t>: Web Contents in Brinks Digital Content folder (ex. Home, SEO, Privacy Policy, Terms of Use)</a:t>
            </a:r>
          </a:p>
          <a:p>
            <a:r>
              <a:rPr lang="en-US" sz="2000" b="1" dirty="0"/>
              <a:t>Corporate</a:t>
            </a:r>
            <a:r>
              <a:rPr lang="en-US" sz="2000" dirty="0"/>
              <a:t>: About – Overview, Strategy, Values, Leadership, History (NOT Local Overview)</a:t>
            </a:r>
          </a:p>
          <a:p>
            <a:r>
              <a:rPr lang="en-US" sz="2000" b="1" dirty="0"/>
              <a:t>Global</a:t>
            </a:r>
            <a:r>
              <a:rPr lang="en-US" sz="2000" dirty="0"/>
              <a:t>: Web Contents in Brinks Global Content folder (ex. Brink’s 24SEVEN)</a:t>
            </a:r>
          </a:p>
          <a:p>
            <a:r>
              <a:rPr lang="en-US" sz="2000" b="1" dirty="0"/>
              <a:t>BGS</a:t>
            </a:r>
            <a:r>
              <a:rPr lang="en-US" sz="2000" dirty="0"/>
              <a:t>: Web Contents in Brinks BGS Content folder (ex. Brink’s Global Services, Private Client Storage)</a:t>
            </a:r>
          </a:p>
          <a:p>
            <a:r>
              <a:rPr lang="en-US" sz="2000" b="1" dirty="0"/>
              <a:t>Notification</a:t>
            </a:r>
            <a:r>
              <a:rPr lang="en-US" sz="2000" dirty="0"/>
              <a:t>: Web Contents in Notifications folder</a:t>
            </a:r>
          </a:p>
          <a:p>
            <a:r>
              <a:rPr lang="en-US" sz="2000" b="1" dirty="0"/>
              <a:t>Country</a:t>
            </a:r>
            <a:r>
              <a:rPr lang="en-US" sz="2000" dirty="0"/>
              <a:t>: Everything else</a:t>
            </a:r>
          </a:p>
          <a:p>
            <a:pPr marL="0" indent="0">
              <a:buNone/>
            </a:pPr>
            <a:endParaRPr lang="en-US" sz="2000" dirty="0"/>
          </a:p>
          <a:p>
            <a:pPr lvl="1">
              <a:buFont typeface="Wingdings" panose="05000000000000000000" pitchFamily="2" charset="2"/>
              <a:buChar char="v"/>
            </a:pPr>
            <a:r>
              <a:rPr lang="en-US" sz="1800" dirty="0"/>
              <a:t> Different countries may have different contents in each folder based on Brink’s guideline.</a:t>
            </a:r>
          </a:p>
          <a:p>
            <a:pPr lvl="1">
              <a:buFont typeface="Wingdings" panose="05000000000000000000" pitchFamily="2" charset="2"/>
              <a:buChar char="v"/>
            </a:pPr>
            <a:r>
              <a:rPr lang="en-US" sz="1800" dirty="0"/>
              <a:t> Each type of contents result in a different workflow.</a:t>
            </a:r>
          </a:p>
        </p:txBody>
      </p:sp>
      <p:sp>
        <p:nvSpPr>
          <p:cNvPr id="3" name="Title 2">
            <a:extLst>
              <a:ext uri="{FF2B5EF4-FFF2-40B4-BE49-F238E27FC236}">
                <a16:creationId xmlns:a16="http://schemas.microsoft.com/office/drawing/2014/main" id="{2C9A0963-88C0-4924-AE52-6CDD2B46BBAA}"/>
              </a:ext>
            </a:extLst>
          </p:cNvPr>
          <p:cNvSpPr>
            <a:spLocks noGrp="1"/>
          </p:cNvSpPr>
          <p:nvPr>
            <p:ph type="title"/>
          </p:nvPr>
        </p:nvSpPr>
        <p:spPr/>
        <p:txBody>
          <a:bodyPr/>
          <a:lstStyle/>
          <a:p>
            <a:r>
              <a:rPr lang="en-US" dirty="0"/>
              <a:t>Different types of Contents</a:t>
            </a:r>
          </a:p>
        </p:txBody>
      </p:sp>
    </p:spTree>
    <p:extLst>
      <p:ext uri="{BB962C8B-B14F-4D97-AF65-F5344CB8AC3E}">
        <p14:creationId xmlns:p14="http://schemas.microsoft.com/office/powerpoint/2010/main" val="3865872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D40F78-2980-4E16-A914-26937990B7CC}"/>
              </a:ext>
            </a:extLst>
          </p:cNvPr>
          <p:cNvSpPr>
            <a:spLocks noGrp="1"/>
          </p:cNvSpPr>
          <p:nvPr>
            <p:ph type="title"/>
          </p:nvPr>
        </p:nvSpPr>
        <p:spPr/>
        <p:txBody>
          <a:bodyPr/>
          <a:lstStyle/>
          <a:p>
            <a:r>
              <a:rPr lang="en-US" dirty="0"/>
              <a:t>Different types of Roles </a:t>
            </a:r>
          </a:p>
        </p:txBody>
      </p:sp>
      <p:graphicFrame>
        <p:nvGraphicFramePr>
          <p:cNvPr id="5" name="Table 4">
            <a:extLst>
              <a:ext uri="{FF2B5EF4-FFF2-40B4-BE49-F238E27FC236}">
                <a16:creationId xmlns:a16="http://schemas.microsoft.com/office/drawing/2014/main" id="{F34C7669-4EAB-4111-BF0A-0710BE5DE71C}"/>
              </a:ext>
            </a:extLst>
          </p:cNvPr>
          <p:cNvGraphicFramePr>
            <a:graphicFrameLocks noGrp="1"/>
          </p:cNvGraphicFramePr>
          <p:nvPr>
            <p:extLst>
              <p:ext uri="{D42A27DB-BD31-4B8C-83A1-F6EECF244321}">
                <p14:modId xmlns:p14="http://schemas.microsoft.com/office/powerpoint/2010/main" val="3755332411"/>
              </p:ext>
            </p:extLst>
          </p:nvPr>
        </p:nvGraphicFramePr>
        <p:xfrm>
          <a:off x="558800" y="1675753"/>
          <a:ext cx="11074400" cy="3506494"/>
        </p:xfrm>
        <a:graphic>
          <a:graphicData uri="http://schemas.openxmlformats.org/drawingml/2006/table">
            <a:tbl>
              <a:tblPr firstRow="1" firstCol="1" bandRow="1">
                <a:tableStyleId>{5C22544A-7EE6-4342-B048-85BDC9FD1C3A}</a:tableStyleId>
              </a:tblPr>
              <a:tblGrid>
                <a:gridCol w="1941902">
                  <a:extLst>
                    <a:ext uri="{9D8B030D-6E8A-4147-A177-3AD203B41FA5}">
                      <a16:colId xmlns:a16="http://schemas.microsoft.com/office/drawing/2014/main" val="3198301970"/>
                    </a:ext>
                  </a:extLst>
                </a:gridCol>
                <a:gridCol w="4921030">
                  <a:extLst>
                    <a:ext uri="{9D8B030D-6E8A-4147-A177-3AD203B41FA5}">
                      <a16:colId xmlns:a16="http://schemas.microsoft.com/office/drawing/2014/main" val="1058813140"/>
                    </a:ext>
                  </a:extLst>
                </a:gridCol>
                <a:gridCol w="4211468">
                  <a:extLst>
                    <a:ext uri="{9D8B030D-6E8A-4147-A177-3AD203B41FA5}">
                      <a16:colId xmlns:a16="http://schemas.microsoft.com/office/drawing/2014/main" val="248626664"/>
                    </a:ext>
                  </a:extLst>
                </a:gridCol>
              </a:tblGrid>
              <a:tr h="376234">
                <a:tc>
                  <a:txBody>
                    <a:bodyPr/>
                    <a:lstStyle/>
                    <a:p>
                      <a:pPr marL="0" marR="0" algn="ctr">
                        <a:lnSpc>
                          <a:spcPct val="107000"/>
                        </a:lnSpc>
                        <a:spcBef>
                          <a:spcPts val="0"/>
                        </a:spcBef>
                        <a:spcAft>
                          <a:spcPts val="0"/>
                        </a:spcAft>
                      </a:pPr>
                      <a:r>
                        <a:rPr lang="en-US" sz="1800" dirty="0">
                          <a:solidFill>
                            <a:schemeClr val="tx2"/>
                          </a:solidFill>
                          <a:effectLst/>
                        </a:rPr>
                        <a:t>Actor Description</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800">
                          <a:solidFill>
                            <a:schemeClr val="tx2"/>
                          </a:solidFill>
                          <a:effectLst/>
                        </a:rPr>
                        <a:t>Actor Description</a:t>
                      </a:r>
                      <a:endPar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800" dirty="0">
                          <a:solidFill>
                            <a:schemeClr val="tx2"/>
                          </a:solidFill>
                          <a:effectLst/>
                        </a:rPr>
                        <a:t>CRUD</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09245473"/>
                  </a:ext>
                </a:extLst>
              </a:tr>
              <a:tr h="1565130">
                <a:tc>
                  <a:txBody>
                    <a:bodyPr/>
                    <a:lstStyle/>
                    <a:p>
                      <a:pPr marL="0" marR="0">
                        <a:lnSpc>
                          <a:spcPct val="107000"/>
                        </a:lnSpc>
                        <a:spcBef>
                          <a:spcPts val="0"/>
                        </a:spcBef>
                        <a:spcAft>
                          <a:spcPts val="0"/>
                        </a:spcAft>
                      </a:pPr>
                      <a:r>
                        <a:rPr lang="en-US" sz="1800" dirty="0">
                          <a:solidFill>
                            <a:schemeClr val="tx2"/>
                          </a:solidFill>
                          <a:effectLst/>
                        </a:rPr>
                        <a:t>Brinks Country Approver </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dirty="0">
                          <a:effectLst/>
                        </a:rPr>
                        <a:t>Has access to edit and approve Country content. Site role, so only has access to the site they are assigned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dirty="0">
                          <a:effectLst/>
                        </a:rPr>
                        <a:t>Create job opportunities, insights, notifications and financial statements, and can read and update everything else.</a:t>
                      </a:r>
                    </a:p>
                    <a:p>
                      <a:pPr marL="0" marR="0">
                        <a:lnSpc>
                          <a:spcPct val="107000"/>
                        </a:lnSpc>
                        <a:spcBef>
                          <a:spcPts val="0"/>
                        </a:spcBef>
                        <a:spcAft>
                          <a:spcPts val="0"/>
                        </a:spcAft>
                      </a:pPr>
                      <a:r>
                        <a:rPr lang="en-US" sz="1800" dirty="0">
                          <a:effectLst/>
                        </a:rPr>
                        <a:t>Can publish site assigned.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58388002"/>
                  </a:ext>
                </a:extLst>
              </a:tr>
              <a:tr h="1565130">
                <a:tc>
                  <a:txBody>
                    <a:bodyPr/>
                    <a:lstStyle/>
                    <a:p>
                      <a:pPr marL="0" marR="0">
                        <a:lnSpc>
                          <a:spcPct val="107000"/>
                        </a:lnSpc>
                        <a:spcBef>
                          <a:spcPts val="0"/>
                        </a:spcBef>
                        <a:spcAft>
                          <a:spcPts val="0"/>
                        </a:spcAft>
                      </a:pPr>
                      <a:r>
                        <a:rPr lang="en-US" sz="1800" dirty="0">
                          <a:solidFill>
                            <a:schemeClr val="tx2"/>
                          </a:solidFill>
                          <a:effectLst/>
                        </a:rPr>
                        <a:t>Brinks Country Writer</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dirty="0">
                          <a:effectLst/>
                        </a:rPr>
                        <a:t>Has access to edit and approve Country content. Site role, so only has access to the site they are assigned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dirty="0">
                          <a:effectLst/>
                        </a:rPr>
                        <a:t>Create job opportunities, insights, notifications and financial statements, and can read and update everything else.</a:t>
                      </a:r>
                    </a:p>
                    <a:p>
                      <a:pPr marL="0" marR="0">
                        <a:lnSpc>
                          <a:spcPct val="107000"/>
                        </a:lnSpc>
                        <a:spcBef>
                          <a:spcPts val="0"/>
                        </a:spcBef>
                        <a:spcAft>
                          <a:spcPts val="0"/>
                        </a:spcAft>
                      </a:pPr>
                      <a:r>
                        <a:rPr lang="en-US" sz="1800" dirty="0">
                          <a:effectLst/>
                        </a:rPr>
                        <a:t>Can NOT publish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15832434"/>
                  </a:ext>
                </a:extLst>
              </a:tr>
            </a:tbl>
          </a:graphicData>
        </a:graphic>
      </p:graphicFrame>
    </p:spTree>
    <p:extLst>
      <p:ext uri="{BB962C8B-B14F-4D97-AF65-F5344CB8AC3E}">
        <p14:creationId xmlns:p14="http://schemas.microsoft.com/office/powerpoint/2010/main" val="2468901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8B6B16-8F02-4306-8C4D-D6CB42C3A5EA}"/>
              </a:ext>
            </a:extLst>
          </p:cNvPr>
          <p:cNvSpPr>
            <a:spLocks noGrp="1"/>
          </p:cNvSpPr>
          <p:nvPr>
            <p:ph idx="1"/>
          </p:nvPr>
        </p:nvSpPr>
        <p:spPr>
          <a:xfrm>
            <a:off x="838200" y="5632938"/>
            <a:ext cx="7802732" cy="537316"/>
          </a:xfrm>
        </p:spPr>
        <p:txBody>
          <a:bodyPr>
            <a:normAutofit/>
          </a:bodyPr>
          <a:lstStyle/>
          <a:p>
            <a:r>
              <a:rPr lang="en-US" sz="1800" dirty="0"/>
              <a:t>Country Writer edits a content and submits.</a:t>
            </a:r>
          </a:p>
        </p:txBody>
      </p:sp>
      <p:sp>
        <p:nvSpPr>
          <p:cNvPr id="3" name="Title 2">
            <a:extLst>
              <a:ext uri="{FF2B5EF4-FFF2-40B4-BE49-F238E27FC236}">
                <a16:creationId xmlns:a16="http://schemas.microsoft.com/office/drawing/2014/main" id="{EBAA9CBF-E66E-435C-8B13-768965446D93}"/>
              </a:ext>
            </a:extLst>
          </p:cNvPr>
          <p:cNvSpPr>
            <a:spLocks noGrp="1"/>
          </p:cNvSpPr>
          <p:nvPr>
            <p:ph type="title"/>
          </p:nvPr>
        </p:nvSpPr>
        <p:spPr/>
        <p:txBody>
          <a:bodyPr/>
          <a:lstStyle/>
          <a:p>
            <a:r>
              <a:rPr lang="en-US" dirty="0"/>
              <a:t>Workflow Example</a:t>
            </a:r>
          </a:p>
        </p:txBody>
      </p:sp>
      <p:pic>
        <p:nvPicPr>
          <p:cNvPr id="5" name="Picture 4" descr="Graphical user interface, application, Teams&#10;&#10;Description automatically generated">
            <a:extLst>
              <a:ext uri="{FF2B5EF4-FFF2-40B4-BE49-F238E27FC236}">
                <a16:creationId xmlns:a16="http://schemas.microsoft.com/office/drawing/2014/main" id="{B671753B-9C45-423F-B5A1-861377258F7D}"/>
              </a:ext>
            </a:extLst>
          </p:cNvPr>
          <p:cNvPicPr>
            <a:picLocks noChangeAspect="1"/>
          </p:cNvPicPr>
          <p:nvPr/>
        </p:nvPicPr>
        <p:blipFill rotWithShape="1">
          <a:blip r:embed="rId3"/>
          <a:srcRect b="45154"/>
          <a:stretch/>
        </p:blipFill>
        <p:spPr>
          <a:xfrm>
            <a:off x="841568" y="1225062"/>
            <a:ext cx="10508864" cy="3705248"/>
          </a:xfrm>
          <a:prstGeom prst="rect">
            <a:avLst/>
          </a:prstGeom>
        </p:spPr>
      </p:pic>
      <p:sp>
        <p:nvSpPr>
          <p:cNvPr id="6" name="Oval 5">
            <a:extLst>
              <a:ext uri="{FF2B5EF4-FFF2-40B4-BE49-F238E27FC236}">
                <a16:creationId xmlns:a16="http://schemas.microsoft.com/office/drawing/2014/main" id="{6BA24F6D-B3B7-4E68-B0C4-213E81251A52}"/>
              </a:ext>
            </a:extLst>
          </p:cNvPr>
          <p:cNvSpPr/>
          <p:nvPr/>
        </p:nvSpPr>
        <p:spPr>
          <a:xfrm>
            <a:off x="4454948" y="3077686"/>
            <a:ext cx="648070" cy="4467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7AEFFD-52D3-4932-B7AF-1C217BE4DF66}"/>
              </a:ext>
            </a:extLst>
          </p:cNvPr>
          <p:cNvSpPr/>
          <p:nvPr/>
        </p:nvSpPr>
        <p:spPr>
          <a:xfrm>
            <a:off x="9293279" y="1577360"/>
            <a:ext cx="1386558" cy="5887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880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6761D1-CEAE-4539-BCD0-F926B604FAFB}"/>
              </a:ext>
            </a:extLst>
          </p:cNvPr>
          <p:cNvSpPr>
            <a:spLocks noGrp="1"/>
          </p:cNvSpPr>
          <p:nvPr>
            <p:ph idx="1"/>
          </p:nvPr>
        </p:nvSpPr>
        <p:spPr>
          <a:xfrm>
            <a:off x="838200" y="5720671"/>
            <a:ext cx="9459897" cy="504840"/>
          </a:xfrm>
        </p:spPr>
        <p:txBody>
          <a:bodyPr>
            <a:normAutofit/>
          </a:bodyPr>
          <a:lstStyle/>
          <a:p>
            <a:r>
              <a:rPr lang="en-US" sz="1800" dirty="0"/>
              <a:t>After the submission, pending status can be seen.</a:t>
            </a:r>
          </a:p>
        </p:txBody>
      </p:sp>
      <p:sp>
        <p:nvSpPr>
          <p:cNvPr id="3" name="Title 2">
            <a:extLst>
              <a:ext uri="{FF2B5EF4-FFF2-40B4-BE49-F238E27FC236}">
                <a16:creationId xmlns:a16="http://schemas.microsoft.com/office/drawing/2014/main" id="{237A06BF-8F60-45D7-A8FA-2509FF256192}"/>
              </a:ext>
            </a:extLst>
          </p:cNvPr>
          <p:cNvSpPr>
            <a:spLocks noGrp="1"/>
          </p:cNvSpPr>
          <p:nvPr>
            <p:ph type="title"/>
          </p:nvPr>
        </p:nvSpPr>
        <p:spPr/>
        <p:txBody>
          <a:bodyPr/>
          <a:lstStyle/>
          <a:p>
            <a:r>
              <a:rPr lang="en-US" dirty="0"/>
              <a:t>Workflow Example</a:t>
            </a:r>
          </a:p>
        </p:txBody>
      </p:sp>
      <p:pic>
        <p:nvPicPr>
          <p:cNvPr id="5" name="Picture 4" descr="Graphical user interface, application, Teams&#10;&#10;Description automatically generated">
            <a:extLst>
              <a:ext uri="{FF2B5EF4-FFF2-40B4-BE49-F238E27FC236}">
                <a16:creationId xmlns:a16="http://schemas.microsoft.com/office/drawing/2014/main" id="{5617874A-6971-495B-A27B-BDF1B69DFB8E}"/>
              </a:ext>
            </a:extLst>
          </p:cNvPr>
          <p:cNvPicPr>
            <a:picLocks noChangeAspect="1"/>
          </p:cNvPicPr>
          <p:nvPr/>
        </p:nvPicPr>
        <p:blipFill rotWithShape="1">
          <a:blip r:embed="rId3"/>
          <a:srcRect b="35948"/>
          <a:stretch/>
        </p:blipFill>
        <p:spPr>
          <a:xfrm>
            <a:off x="981035" y="1189608"/>
            <a:ext cx="10229929" cy="3923929"/>
          </a:xfrm>
          <a:prstGeom prst="rect">
            <a:avLst/>
          </a:prstGeom>
        </p:spPr>
      </p:pic>
      <p:sp>
        <p:nvSpPr>
          <p:cNvPr id="6" name="Oval 5">
            <a:extLst>
              <a:ext uri="{FF2B5EF4-FFF2-40B4-BE49-F238E27FC236}">
                <a16:creationId xmlns:a16="http://schemas.microsoft.com/office/drawing/2014/main" id="{26377007-86EA-436A-A85F-7335B076E2CF}"/>
              </a:ext>
            </a:extLst>
          </p:cNvPr>
          <p:cNvSpPr/>
          <p:nvPr/>
        </p:nvSpPr>
        <p:spPr>
          <a:xfrm>
            <a:off x="9836458" y="3429000"/>
            <a:ext cx="532660" cy="304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785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8BBF1-A4DE-403F-A576-05B593F254A4}"/>
              </a:ext>
            </a:extLst>
          </p:cNvPr>
          <p:cNvSpPr>
            <a:spLocks noGrp="1"/>
          </p:cNvSpPr>
          <p:nvPr>
            <p:ph idx="1"/>
          </p:nvPr>
        </p:nvSpPr>
        <p:spPr>
          <a:xfrm>
            <a:off x="773156" y="5655514"/>
            <a:ext cx="9155438" cy="507701"/>
          </a:xfrm>
        </p:spPr>
        <p:txBody>
          <a:bodyPr>
            <a:normAutofit/>
          </a:bodyPr>
          <a:lstStyle/>
          <a:p>
            <a:r>
              <a:rPr lang="en-US" sz="1800" dirty="0"/>
              <a:t>To check which workflow the submission is in check My Submissions.</a:t>
            </a:r>
          </a:p>
        </p:txBody>
      </p:sp>
      <p:sp>
        <p:nvSpPr>
          <p:cNvPr id="3" name="Title 2">
            <a:extLst>
              <a:ext uri="{FF2B5EF4-FFF2-40B4-BE49-F238E27FC236}">
                <a16:creationId xmlns:a16="http://schemas.microsoft.com/office/drawing/2014/main" id="{068A8155-1E09-4639-8C1E-9FA066D12248}"/>
              </a:ext>
            </a:extLst>
          </p:cNvPr>
          <p:cNvSpPr>
            <a:spLocks noGrp="1"/>
          </p:cNvSpPr>
          <p:nvPr>
            <p:ph type="title"/>
          </p:nvPr>
        </p:nvSpPr>
        <p:spPr/>
        <p:txBody>
          <a:bodyPr/>
          <a:lstStyle/>
          <a:p>
            <a:r>
              <a:rPr lang="en-US" dirty="0"/>
              <a:t>Workflow Example</a:t>
            </a:r>
          </a:p>
        </p:txBody>
      </p:sp>
      <p:pic>
        <p:nvPicPr>
          <p:cNvPr id="5" name="Picture 4" descr="Graphical user interface, text, application, Teams&#10;&#10;Description automatically generated">
            <a:extLst>
              <a:ext uri="{FF2B5EF4-FFF2-40B4-BE49-F238E27FC236}">
                <a16:creationId xmlns:a16="http://schemas.microsoft.com/office/drawing/2014/main" id="{F67D1986-9018-4CDA-95DB-46118BA99855}"/>
              </a:ext>
            </a:extLst>
          </p:cNvPr>
          <p:cNvPicPr>
            <a:picLocks noChangeAspect="1"/>
          </p:cNvPicPr>
          <p:nvPr/>
        </p:nvPicPr>
        <p:blipFill rotWithShape="1">
          <a:blip r:embed="rId3"/>
          <a:srcRect b="39584"/>
          <a:stretch/>
        </p:blipFill>
        <p:spPr>
          <a:xfrm>
            <a:off x="773156" y="1329584"/>
            <a:ext cx="10645688" cy="3870664"/>
          </a:xfrm>
          <a:prstGeom prst="rect">
            <a:avLst/>
          </a:prstGeom>
        </p:spPr>
      </p:pic>
      <p:sp>
        <p:nvSpPr>
          <p:cNvPr id="6" name="Oval 5">
            <a:extLst>
              <a:ext uri="{FF2B5EF4-FFF2-40B4-BE49-F238E27FC236}">
                <a16:creationId xmlns:a16="http://schemas.microsoft.com/office/drawing/2014/main" id="{CAA48877-336A-432B-94FF-66273BE6EAC8}"/>
              </a:ext>
            </a:extLst>
          </p:cNvPr>
          <p:cNvSpPr/>
          <p:nvPr/>
        </p:nvSpPr>
        <p:spPr>
          <a:xfrm>
            <a:off x="8682361" y="2752078"/>
            <a:ext cx="985422" cy="337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580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059C1-1C75-41C5-AAA5-948BF3277432}"/>
              </a:ext>
            </a:extLst>
          </p:cNvPr>
          <p:cNvSpPr>
            <a:spLocks noGrp="1"/>
          </p:cNvSpPr>
          <p:nvPr>
            <p:ph idx="1"/>
          </p:nvPr>
        </p:nvSpPr>
        <p:spPr>
          <a:xfrm>
            <a:off x="734195" y="5617103"/>
            <a:ext cx="10134600" cy="508733"/>
          </a:xfrm>
        </p:spPr>
        <p:txBody>
          <a:bodyPr>
            <a:normAutofit/>
          </a:bodyPr>
          <a:lstStyle/>
          <a:p>
            <a:r>
              <a:rPr lang="en-US" sz="1800" dirty="0"/>
              <a:t>The status of the submission can be seen in My Submissions.</a:t>
            </a:r>
          </a:p>
        </p:txBody>
      </p:sp>
      <p:sp>
        <p:nvSpPr>
          <p:cNvPr id="3" name="Title 2">
            <a:extLst>
              <a:ext uri="{FF2B5EF4-FFF2-40B4-BE49-F238E27FC236}">
                <a16:creationId xmlns:a16="http://schemas.microsoft.com/office/drawing/2014/main" id="{8AC16775-1AFF-45BA-A589-AEFBEC6BA98F}"/>
              </a:ext>
            </a:extLst>
          </p:cNvPr>
          <p:cNvSpPr>
            <a:spLocks noGrp="1"/>
          </p:cNvSpPr>
          <p:nvPr>
            <p:ph type="title"/>
          </p:nvPr>
        </p:nvSpPr>
        <p:spPr/>
        <p:txBody>
          <a:bodyPr/>
          <a:lstStyle/>
          <a:p>
            <a:r>
              <a:rPr lang="en-US" dirty="0"/>
              <a:t>Workflow Example</a:t>
            </a:r>
          </a:p>
        </p:txBody>
      </p:sp>
      <p:pic>
        <p:nvPicPr>
          <p:cNvPr id="5" name="Picture 4" descr="A screenshot of a computer&#10;&#10;Description automatically generated">
            <a:extLst>
              <a:ext uri="{FF2B5EF4-FFF2-40B4-BE49-F238E27FC236}">
                <a16:creationId xmlns:a16="http://schemas.microsoft.com/office/drawing/2014/main" id="{43E8E61F-E87B-4F6C-AB9C-3C2973D54EDB}"/>
              </a:ext>
            </a:extLst>
          </p:cNvPr>
          <p:cNvPicPr>
            <a:picLocks noChangeAspect="1"/>
          </p:cNvPicPr>
          <p:nvPr/>
        </p:nvPicPr>
        <p:blipFill rotWithShape="1">
          <a:blip r:embed="rId3"/>
          <a:srcRect l="9920" t="1508" b="46963"/>
          <a:stretch/>
        </p:blipFill>
        <p:spPr>
          <a:xfrm>
            <a:off x="734195" y="1288184"/>
            <a:ext cx="10723609" cy="3915052"/>
          </a:xfrm>
          <a:prstGeom prst="rect">
            <a:avLst/>
          </a:prstGeom>
        </p:spPr>
      </p:pic>
      <p:sp>
        <p:nvSpPr>
          <p:cNvPr id="6" name="Oval 5">
            <a:extLst>
              <a:ext uri="{FF2B5EF4-FFF2-40B4-BE49-F238E27FC236}">
                <a16:creationId xmlns:a16="http://schemas.microsoft.com/office/drawing/2014/main" id="{D5E23E3A-66EA-456A-8AAB-EC849A43C982}"/>
              </a:ext>
            </a:extLst>
          </p:cNvPr>
          <p:cNvSpPr/>
          <p:nvPr/>
        </p:nvSpPr>
        <p:spPr>
          <a:xfrm>
            <a:off x="1003176" y="2669961"/>
            <a:ext cx="8788893" cy="10963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95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13CEDF0-824B-44E6-A537-0BE51ACDC4C7}"/>
              </a:ext>
            </a:extLst>
          </p:cNvPr>
          <p:cNvSpPr>
            <a:spLocks noGrp="1"/>
          </p:cNvSpPr>
          <p:nvPr>
            <p:ph idx="1"/>
          </p:nvPr>
        </p:nvSpPr>
        <p:spPr>
          <a:xfrm>
            <a:off x="838200" y="5007274"/>
            <a:ext cx="10599198" cy="1100697"/>
          </a:xfrm>
        </p:spPr>
        <p:txBody>
          <a:bodyPr>
            <a:normAutofit/>
          </a:bodyPr>
          <a:lstStyle/>
          <a:p>
            <a:r>
              <a:rPr lang="en-US" sz="1800" dirty="0"/>
              <a:t>To sign in to the account, first add “/web/guest” to the end of the base URL of the country.</a:t>
            </a:r>
          </a:p>
          <a:p>
            <a:r>
              <a:rPr lang="en-US" sz="1800" dirty="0"/>
              <a:t>Note that the extension must be added right after “.com”.</a:t>
            </a:r>
          </a:p>
          <a:p>
            <a:pPr lvl="1">
              <a:buSzPct val="80000"/>
              <a:buFont typeface="Courier New" panose="02070309020205020404" pitchFamily="49" charset="0"/>
              <a:buChar char="o"/>
            </a:pPr>
            <a:r>
              <a:rPr lang="en-US" sz="1600" dirty="0"/>
              <a:t>Ex.) us.brinks.com, ca.brinks.com</a:t>
            </a:r>
          </a:p>
        </p:txBody>
      </p:sp>
      <p:sp>
        <p:nvSpPr>
          <p:cNvPr id="4" name="Title 3">
            <a:extLst>
              <a:ext uri="{FF2B5EF4-FFF2-40B4-BE49-F238E27FC236}">
                <a16:creationId xmlns:a16="http://schemas.microsoft.com/office/drawing/2014/main" id="{D9484E81-1653-423C-8585-25EBD90ED1F9}"/>
              </a:ext>
            </a:extLst>
          </p:cNvPr>
          <p:cNvSpPr>
            <a:spLocks noGrp="1"/>
          </p:cNvSpPr>
          <p:nvPr>
            <p:ph type="title"/>
          </p:nvPr>
        </p:nvSpPr>
        <p:spPr/>
        <p:txBody>
          <a:bodyPr/>
          <a:lstStyle/>
          <a:p>
            <a:r>
              <a:rPr lang="en-US" dirty="0"/>
              <a:t>Signing in to the account</a:t>
            </a:r>
          </a:p>
        </p:txBody>
      </p:sp>
      <p:sp>
        <p:nvSpPr>
          <p:cNvPr id="14" name="Arrow: Down 13">
            <a:extLst>
              <a:ext uri="{FF2B5EF4-FFF2-40B4-BE49-F238E27FC236}">
                <a16:creationId xmlns:a16="http://schemas.microsoft.com/office/drawing/2014/main" id="{92F5EC94-1FB1-4FBC-9B37-E2B70A9AD9D6}"/>
              </a:ext>
            </a:extLst>
          </p:cNvPr>
          <p:cNvSpPr/>
          <p:nvPr/>
        </p:nvSpPr>
        <p:spPr>
          <a:xfrm>
            <a:off x="5841507" y="2734449"/>
            <a:ext cx="514905" cy="694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aphical user interface, application, website&#10;&#10;Description automatically generated">
            <a:extLst>
              <a:ext uri="{FF2B5EF4-FFF2-40B4-BE49-F238E27FC236}">
                <a16:creationId xmlns:a16="http://schemas.microsoft.com/office/drawing/2014/main" id="{2FAD792F-B30B-4D11-90EB-D51338ED57E5}"/>
              </a:ext>
            </a:extLst>
          </p:cNvPr>
          <p:cNvPicPr>
            <a:picLocks noChangeAspect="1"/>
          </p:cNvPicPr>
          <p:nvPr/>
        </p:nvPicPr>
        <p:blipFill>
          <a:blip r:embed="rId3"/>
          <a:stretch>
            <a:fillRect/>
          </a:stretch>
        </p:blipFill>
        <p:spPr>
          <a:xfrm>
            <a:off x="3303334" y="1377664"/>
            <a:ext cx="5585332" cy="1257625"/>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72F0D8F2-5A87-4D79-BB88-96D8269BA4B7}"/>
              </a:ext>
            </a:extLst>
          </p:cNvPr>
          <p:cNvPicPr>
            <a:picLocks noChangeAspect="1"/>
          </p:cNvPicPr>
          <p:nvPr/>
        </p:nvPicPr>
        <p:blipFill>
          <a:blip r:embed="rId4"/>
          <a:stretch>
            <a:fillRect/>
          </a:stretch>
        </p:blipFill>
        <p:spPr>
          <a:xfrm>
            <a:off x="2760562" y="3529792"/>
            <a:ext cx="6670876" cy="1257625"/>
          </a:xfrm>
          <a:prstGeom prst="rect">
            <a:avLst/>
          </a:prstGeom>
        </p:spPr>
      </p:pic>
    </p:spTree>
    <p:extLst>
      <p:ext uri="{BB962C8B-B14F-4D97-AF65-F5344CB8AC3E}">
        <p14:creationId xmlns:p14="http://schemas.microsoft.com/office/powerpoint/2010/main" val="825898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C902F356-7B64-4F50-BAD5-13DE73EA273E}"/>
              </a:ext>
            </a:extLst>
          </p:cNvPr>
          <p:cNvPicPr>
            <a:picLocks noChangeAspect="1"/>
          </p:cNvPicPr>
          <p:nvPr/>
        </p:nvPicPr>
        <p:blipFill>
          <a:blip r:embed="rId3"/>
          <a:stretch>
            <a:fillRect/>
          </a:stretch>
        </p:blipFill>
        <p:spPr>
          <a:xfrm>
            <a:off x="365554" y="1569369"/>
            <a:ext cx="11460892" cy="3122359"/>
          </a:xfrm>
          <a:prstGeom prst="rect">
            <a:avLst/>
          </a:prstGeom>
        </p:spPr>
      </p:pic>
      <p:sp>
        <p:nvSpPr>
          <p:cNvPr id="2" name="Text Placeholder 1">
            <a:extLst>
              <a:ext uri="{FF2B5EF4-FFF2-40B4-BE49-F238E27FC236}">
                <a16:creationId xmlns:a16="http://schemas.microsoft.com/office/drawing/2014/main" id="{AC5059C1-1C75-41C5-AAA5-948BF3277432}"/>
              </a:ext>
            </a:extLst>
          </p:cNvPr>
          <p:cNvSpPr>
            <a:spLocks noGrp="1"/>
          </p:cNvSpPr>
          <p:nvPr>
            <p:ph idx="1"/>
          </p:nvPr>
        </p:nvSpPr>
        <p:spPr>
          <a:xfrm>
            <a:off x="734195" y="5386779"/>
            <a:ext cx="10134600" cy="739057"/>
          </a:xfrm>
        </p:spPr>
        <p:txBody>
          <a:bodyPr>
            <a:normAutofit/>
          </a:bodyPr>
          <a:lstStyle/>
          <a:p>
            <a:r>
              <a:rPr lang="en-US" sz="1800" dirty="0"/>
              <a:t>If the submitted task has to be withdrawn, click three-dotted menu next to the task and click Withdraw Submission.</a:t>
            </a:r>
          </a:p>
        </p:txBody>
      </p:sp>
      <p:sp>
        <p:nvSpPr>
          <p:cNvPr id="3" name="Title 2">
            <a:extLst>
              <a:ext uri="{FF2B5EF4-FFF2-40B4-BE49-F238E27FC236}">
                <a16:creationId xmlns:a16="http://schemas.microsoft.com/office/drawing/2014/main" id="{8AC16775-1AFF-45BA-A589-AEFBEC6BA98F}"/>
              </a:ext>
            </a:extLst>
          </p:cNvPr>
          <p:cNvSpPr>
            <a:spLocks noGrp="1"/>
          </p:cNvSpPr>
          <p:nvPr>
            <p:ph type="title"/>
          </p:nvPr>
        </p:nvSpPr>
        <p:spPr/>
        <p:txBody>
          <a:bodyPr/>
          <a:lstStyle/>
          <a:p>
            <a:r>
              <a:rPr lang="en-US" dirty="0"/>
              <a:t>Workflow Example</a:t>
            </a:r>
          </a:p>
        </p:txBody>
      </p:sp>
      <p:sp>
        <p:nvSpPr>
          <p:cNvPr id="6" name="Oval 5">
            <a:extLst>
              <a:ext uri="{FF2B5EF4-FFF2-40B4-BE49-F238E27FC236}">
                <a16:creationId xmlns:a16="http://schemas.microsoft.com/office/drawing/2014/main" id="{D5E23E3A-66EA-456A-8AAB-EC849A43C982}"/>
              </a:ext>
            </a:extLst>
          </p:cNvPr>
          <p:cNvSpPr/>
          <p:nvPr/>
        </p:nvSpPr>
        <p:spPr>
          <a:xfrm>
            <a:off x="8884692" y="3889612"/>
            <a:ext cx="1984103" cy="4367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133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B7A24C-9427-4BB2-AF94-D4C678CBB3E5}"/>
              </a:ext>
            </a:extLst>
          </p:cNvPr>
          <p:cNvSpPr>
            <a:spLocks noGrp="1"/>
          </p:cNvSpPr>
          <p:nvPr>
            <p:ph idx="1"/>
          </p:nvPr>
        </p:nvSpPr>
        <p:spPr>
          <a:xfrm>
            <a:off x="838200" y="5656727"/>
            <a:ext cx="10152355" cy="451110"/>
          </a:xfrm>
        </p:spPr>
        <p:txBody>
          <a:bodyPr>
            <a:normAutofit/>
          </a:bodyPr>
          <a:lstStyle/>
          <a:p>
            <a:r>
              <a:rPr lang="en-US" sz="1800" dirty="0"/>
              <a:t>Country Approver can check the newly submitted tasks in My Workflow Tasks.</a:t>
            </a:r>
          </a:p>
        </p:txBody>
      </p:sp>
      <p:sp>
        <p:nvSpPr>
          <p:cNvPr id="3" name="Title 2">
            <a:extLst>
              <a:ext uri="{FF2B5EF4-FFF2-40B4-BE49-F238E27FC236}">
                <a16:creationId xmlns:a16="http://schemas.microsoft.com/office/drawing/2014/main" id="{0CD1CA3D-4217-4AF6-8631-273884263754}"/>
              </a:ext>
            </a:extLst>
          </p:cNvPr>
          <p:cNvSpPr>
            <a:spLocks noGrp="1"/>
          </p:cNvSpPr>
          <p:nvPr>
            <p:ph type="title"/>
          </p:nvPr>
        </p:nvSpPr>
        <p:spPr/>
        <p:txBody>
          <a:bodyPr/>
          <a:lstStyle/>
          <a:p>
            <a:r>
              <a:rPr lang="en-US" dirty="0"/>
              <a:t>Workflow Example</a:t>
            </a:r>
          </a:p>
        </p:txBody>
      </p:sp>
      <p:pic>
        <p:nvPicPr>
          <p:cNvPr id="5" name="Picture 4" descr="Graphical user interface&#10;&#10;Description automatically generated with low confidence">
            <a:extLst>
              <a:ext uri="{FF2B5EF4-FFF2-40B4-BE49-F238E27FC236}">
                <a16:creationId xmlns:a16="http://schemas.microsoft.com/office/drawing/2014/main" id="{F67B18EB-3075-4204-A341-490E7C512E22}"/>
              </a:ext>
            </a:extLst>
          </p:cNvPr>
          <p:cNvPicPr>
            <a:picLocks noChangeAspect="1"/>
          </p:cNvPicPr>
          <p:nvPr/>
        </p:nvPicPr>
        <p:blipFill rotWithShape="1">
          <a:blip r:embed="rId3"/>
          <a:srcRect l="-1966" t="-3454" r="-1827" b="31648"/>
          <a:stretch/>
        </p:blipFill>
        <p:spPr>
          <a:xfrm>
            <a:off x="701945" y="1352183"/>
            <a:ext cx="10788110" cy="3927806"/>
          </a:xfrm>
          <a:prstGeom prst="rect">
            <a:avLst/>
          </a:prstGeom>
        </p:spPr>
      </p:pic>
      <p:sp>
        <p:nvSpPr>
          <p:cNvPr id="6" name="Oval 5">
            <a:extLst>
              <a:ext uri="{FF2B5EF4-FFF2-40B4-BE49-F238E27FC236}">
                <a16:creationId xmlns:a16="http://schemas.microsoft.com/office/drawing/2014/main" id="{C351AE13-84EA-4723-98E9-00B491CD3F69}"/>
              </a:ext>
            </a:extLst>
          </p:cNvPr>
          <p:cNvSpPr/>
          <p:nvPr/>
        </p:nvSpPr>
        <p:spPr>
          <a:xfrm>
            <a:off x="9445840" y="3316086"/>
            <a:ext cx="1828800" cy="4569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084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3B7CCC-3FA2-4FEC-9FEA-98E66F85FE1E}"/>
              </a:ext>
            </a:extLst>
          </p:cNvPr>
          <p:cNvSpPr>
            <a:spLocks noGrp="1"/>
          </p:cNvSpPr>
          <p:nvPr>
            <p:ph idx="1"/>
          </p:nvPr>
        </p:nvSpPr>
        <p:spPr>
          <a:xfrm>
            <a:off x="838200" y="5599106"/>
            <a:ext cx="10515600" cy="522050"/>
          </a:xfrm>
        </p:spPr>
        <p:txBody>
          <a:bodyPr>
            <a:normAutofit/>
          </a:bodyPr>
          <a:lstStyle/>
          <a:p>
            <a:r>
              <a:rPr lang="en-US" sz="1800" dirty="0"/>
              <a:t>To check the new tasks, click Assigned to My Roles.</a:t>
            </a:r>
          </a:p>
        </p:txBody>
      </p:sp>
      <p:sp>
        <p:nvSpPr>
          <p:cNvPr id="3" name="Title 2">
            <a:extLst>
              <a:ext uri="{FF2B5EF4-FFF2-40B4-BE49-F238E27FC236}">
                <a16:creationId xmlns:a16="http://schemas.microsoft.com/office/drawing/2014/main" id="{6554AA7D-10AC-42A2-ADAD-62BD0BACFA3D}"/>
              </a:ext>
            </a:extLst>
          </p:cNvPr>
          <p:cNvSpPr>
            <a:spLocks noGrp="1"/>
          </p:cNvSpPr>
          <p:nvPr>
            <p:ph type="title"/>
          </p:nvPr>
        </p:nvSpPr>
        <p:spPr/>
        <p:txBody>
          <a:bodyPr/>
          <a:lstStyle/>
          <a:p>
            <a:r>
              <a:rPr lang="en-US" dirty="0"/>
              <a:t>Workflow Example</a:t>
            </a:r>
          </a:p>
        </p:txBody>
      </p:sp>
      <p:pic>
        <p:nvPicPr>
          <p:cNvPr id="5" name="Picture 4" descr="Graphical user interface, application&#10;&#10;Description automatically generated">
            <a:extLst>
              <a:ext uri="{FF2B5EF4-FFF2-40B4-BE49-F238E27FC236}">
                <a16:creationId xmlns:a16="http://schemas.microsoft.com/office/drawing/2014/main" id="{C91CD423-18FD-4BD6-9071-94A75C7B99C7}"/>
              </a:ext>
            </a:extLst>
          </p:cNvPr>
          <p:cNvPicPr>
            <a:picLocks noChangeAspect="1"/>
          </p:cNvPicPr>
          <p:nvPr/>
        </p:nvPicPr>
        <p:blipFill rotWithShape="1">
          <a:blip r:embed="rId3"/>
          <a:srcRect l="3538" t="15679" b="31676"/>
          <a:stretch/>
        </p:blipFill>
        <p:spPr>
          <a:xfrm>
            <a:off x="928688" y="1202925"/>
            <a:ext cx="10334623" cy="3693112"/>
          </a:xfrm>
          <a:prstGeom prst="rect">
            <a:avLst/>
          </a:prstGeom>
        </p:spPr>
      </p:pic>
      <p:sp>
        <p:nvSpPr>
          <p:cNvPr id="6" name="Oval 5">
            <a:extLst>
              <a:ext uri="{FF2B5EF4-FFF2-40B4-BE49-F238E27FC236}">
                <a16:creationId xmlns:a16="http://schemas.microsoft.com/office/drawing/2014/main" id="{FB9C484D-910D-4A8A-8406-9BE2C098917E}"/>
              </a:ext>
            </a:extLst>
          </p:cNvPr>
          <p:cNvSpPr/>
          <p:nvPr/>
        </p:nvSpPr>
        <p:spPr>
          <a:xfrm>
            <a:off x="2414726" y="2028548"/>
            <a:ext cx="1305018" cy="417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633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CF4E1D-7293-4F84-BE6F-7523CB1B70A7}"/>
              </a:ext>
            </a:extLst>
          </p:cNvPr>
          <p:cNvSpPr>
            <a:spLocks noGrp="1"/>
          </p:cNvSpPr>
          <p:nvPr>
            <p:ph idx="1"/>
          </p:nvPr>
        </p:nvSpPr>
        <p:spPr>
          <a:xfrm>
            <a:off x="838200" y="5711910"/>
            <a:ext cx="10515600" cy="417251"/>
          </a:xfrm>
        </p:spPr>
        <p:txBody>
          <a:bodyPr>
            <a:normAutofit/>
          </a:bodyPr>
          <a:lstStyle/>
          <a:p>
            <a:r>
              <a:rPr lang="en-US" sz="1800" dirty="0"/>
              <a:t>Select a task to review and click Assign to Me.</a:t>
            </a:r>
          </a:p>
        </p:txBody>
      </p:sp>
      <p:sp>
        <p:nvSpPr>
          <p:cNvPr id="3" name="Title 2">
            <a:extLst>
              <a:ext uri="{FF2B5EF4-FFF2-40B4-BE49-F238E27FC236}">
                <a16:creationId xmlns:a16="http://schemas.microsoft.com/office/drawing/2014/main" id="{81E92C0A-849E-4915-9749-30B4402B88E1}"/>
              </a:ext>
            </a:extLst>
          </p:cNvPr>
          <p:cNvSpPr>
            <a:spLocks noGrp="1"/>
          </p:cNvSpPr>
          <p:nvPr>
            <p:ph type="title"/>
          </p:nvPr>
        </p:nvSpPr>
        <p:spPr/>
        <p:txBody>
          <a:bodyPr/>
          <a:lstStyle/>
          <a:p>
            <a:r>
              <a:rPr lang="en-US" dirty="0"/>
              <a:t>Workflow Example</a:t>
            </a:r>
          </a:p>
        </p:txBody>
      </p:sp>
      <p:pic>
        <p:nvPicPr>
          <p:cNvPr id="5" name="Picture 4" descr="Graphical user interface, application&#10;&#10;Description automatically generated">
            <a:extLst>
              <a:ext uri="{FF2B5EF4-FFF2-40B4-BE49-F238E27FC236}">
                <a16:creationId xmlns:a16="http://schemas.microsoft.com/office/drawing/2014/main" id="{EEC6E8A9-7FA8-4206-8907-275071812120}"/>
              </a:ext>
            </a:extLst>
          </p:cNvPr>
          <p:cNvPicPr>
            <a:picLocks noChangeAspect="1"/>
          </p:cNvPicPr>
          <p:nvPr/>
        </p:nvPicPr>
        <p:blipFill rotWithShape="1">
          <a:blip r:embed="rId3"/>
          <a:srcRect t="4956" r="1217" b="15258"/>
          <a:stretch/>
        </p:blipFill>
        <p:spPr>
          <a:xfrm>
            <a:off x="1117830" y="1160755"/>
            <a:ext cx="9956340" cy="4361156"/>
          </a:xfrm>
          <a:prstGeom prst="rect">
            <a:avLst/>
          </a:prstGeom>
        </p:spPr>
      </p:pic>
      <p:sp>
        <p:nvSpPr>
          <p:cNvPr id="6" name="Oval 5">
            <a:extLst>
              <a:ext uri="{FF2B5EF4-FFF2-40B4-BE49-F238E27FC236}">
                <a16:creationId xmlns:a16="http://schemas.microsoft.com/office/drawing/2014/main" id="{03BD4E0A-3B33-4B96-9E38-6175287333B8}"/>
              </a:ext>
            </a:extLst>
          </p:cNvPr>
          <p:cNvSpPr/>
          <p:nvPr/>
        </p:nvSpPr>
        <p:spPr>
          <a:xfrm>
            <a:off x="8336132" y="4385569"/>
            <a:ext cx="1855433" cy="417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748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FC9368-7B66-402F-8C8F-15AFE9CFBC6C}"/>
              </a:ext>
            </a:extLst>
          </p:cNvPr>
          <p:cNvSpPr>
            <a:spLocks noGrp="1"/>
          </p:cNvSpPr>
          <p:nvPr>
            <p:ph idx="1"/>
          </p:nvPr>
        </p:nvSpPr>
        <p:spPr>
          <a:xfrm>
            <a:off x="838200" y="5416518"/>
            <a:ext cx="10515600" cy="688576"/>
          </a:xfrm>
        </p:spPr>
        <p:txBody>
          <a:bodyPr>
            <a:normAutofit lnSpcReduction="10000"/>
          </a:bodyPr>
          <a:lstStyle/>
          <a:p>
            <a:r>
              <a:rPr lang="en-US" sz="1800" dirty="0"/>
              <a:t>The task can now be seen in Assigned to Me tab.</a:t>
            </a:r>
          </a:p>
          <a:p>
            <a:r>
              <a:rPr lang="en-US" sz="1800" dirty="0"/>
              <a:t>Click the task to review it.</a:t>
            </a:r>
          </a:p>
        </p:txBody>
      </p:sp>
      <p:sp>
        <p:nvSpPr>
          <p:cNvPr id="3" name="Title 2">
            <a:extLst>
              <a:ext uri="{FF2B5EF4-FFF2-40B4-BE49-F238E27FC236}">
                <a16:creationId xmlns:a16="http://schemas.microsoft.com/office/drawing/2014/main" id="{AEB3AAA8-FB8F-4C68-8539-561391826ED2}"/>
              </a:ext>
            </a:extLst>
          </p:cNvPr>
          <p:cNvSpPr>
            <a:spLocks noGrp="1"/>
          </p:cNvSpPr>
          <p:nvPr>
            <p:ph type="title"/>
          </p:nvPr>
        </p:nvSpPr>
        <p:spPr/>
        <p:txBody>
          <a:bodyPr/>
          <a:lstStyle/>
          <a:p>
            <a:r>
              <a:rPr lang="en-US" dirty="0"/>
              <a:t>Workflow Example</a:t>
            </a:r>
          </a:p>
        </p:txBody>
      </p:sp>
      <p:pic>
        <p:nvPicPr>
          <p:cNvPr id="7" name="Picture 6" descr="Graphical user interface, application&#10;&#10;Description automatically generated">
            <a:extLst>
              <a:ext uri="{FF2B5EF4-FFF2-40B4-BE49-F238E27FC236}">
                <a16:creationId xmlns:a16="http://schemas.microsoft.com/office/drawing/2014/main" id="{5E25BDC8-80F5-49A9-85DB-83C1D2033CF0}"/>
              </a:ext>
            </a:extLst>
          </p:cNvPr>
          <p:cNvPicPr>
            <a:picLocks noChangeAspect="1"/>
          </p:cNvPicPr>
          <p:nvPr/>
        </p:nvPicPr>
        <p:blipFill rotWithShape="1">
          <a:blip r:embed="rId3"/>
          <a:srcRect l="1921" t="-1" r="4435" b="40524"/>
          <a:stretch/>
        </p:blipFill>
        <p:spPr>
          <a:xfrm>
            <a:off x="1173332" y="1097194"/>
            <a:ext cx="9845336" cy="3821035"/>
          </a:xfrm>
          <a:prstGeom prst="rect">
            <a:avLst/>
          </a:prstGeom>
        </p:spPr>
      </p:pic>
      <p:sp>
        <p:nvSpPr>
          <p:cNvPr id="8" name="Oval 7">
            <a:extLst>
              <a:ext uri="{FF2B5EF4-FFF2-40B4-BE49-F238E27FC236}">
                <a16:creationId xmlns:a16="http://schemas.microsoft.com/office/drawing/2014/main" id="{6E710D03-6A46-4B31-AEEE-DB62B492DBDA}"/>
              </a:ext>
            </a:extLst>
          </p:cNvPr>
          <p:cNvSpPr/>
          <p:nvPr/>
        </p:nvSpPr>
        <p:spPr>
          <a:xfrm>
            <a:off x="1660124" y="3710866"/>
            <a:ext cx="1340528" cy="3639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913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E9B543-E62B-4CB0-8E53-51DA31D87053}"/>
              </a:ext>
            </a:extLst>
          </p:cNvPr>
          <p:cNvSpPr>
            <a:spLocks noGrp="1"/>
          </p:cNvSpPr>
          <p:nvPr>
            <p:ph idx="1"/>
          </p:nvPr>
        </p:nvSpPr>
        <p:spPr>
          <a:xfrm>
            <a:off x="838200" y="5734975"/>
            <a:ext cx="10515600" cy="383960"/>
          </a:xfrm>
        </p:spPr>
        <p:txBody>
          <a:bodyPr>
            <a:normAutofit/>
          </a:bodyPr>
          <a:lstStyle/>
          <a:p>
            <a:r>
              <a:rPr lang="en-US" sz="1800" dirty="0"/>
              <a:t>Current state of the workflow process can be seen in review page.</a:t>
            </a:r>
          </a:p>
        </p:txBody>
      </p:sp>
      <p:sp>
        <p:nvSpPr>
          <p:cNvPr id="3" name="Title 2">
            <a:extLst>
              <a:ext uri="{FF2B5EF4-FFF2-40B4-BE49-F238E27FC236}">
                <a16:creationId xmlns:a16="http://schemas.microsoft.com/office/drawing/2014/main" id="{58C38F80-F147-4065-90A5-E19115EB77FD}"/>
              </a:ext>
            </a:extLst>
          </p:cNvPr>
          <p:cNvSpPr>
            <a:spLocks noGrp="1"/>
          </p:cNvSpPr>
          <p:nvPr>
            <p:ph type="title"/>
          </p:nvPr>
        </p:nvSpPr>
        <p:spPr/>
        <p:txBody>
          <a:bodyPr/>
          <a:lstStyle/>
          <a:p>
            <a:r>
              <a:rPr lang="en-US" dirty="0"/>
              <a:t>Workflow Example</a:t>
            </a:r>
          </a:p>
        </p:txBody>
      </p:sp>
      <p:pic>
        <p:nvPicPr>
          <p:cNvPr id="5" name="Picture 4" descr="Graphical user interface, text, application, email&#10;&#10;Description automatically generated">
            <a:extLst>
              <a:ext uri="{FF2B5EF4-FFF2-40B4-BE49-F238E27FC236}">
                <a16:creationId xmlns:a16="http://schemas.microsoft.com/office/drawing/2014/main" id="{7934E0F4-7DCB-409F-A123-29C0F182B7F4}"/>
              </a:ext>
            </a:extLst>
          </p:cNvPr>
          <p:cNvPicPr>
            <a:picLocks noChangeAspect="1"/>
          </p:cNvPicPr>
          <p:nvPr/>
        </p:nvPicPr>
        <p:blipFill rotWithShape="1">
          <a:blip r:embed="rId3"/>
          <a:srcRect t="1357" b="28093"/>
          <a:stretch/>
        </p:blipFill>
        <p:spPr>
          <a:xfrm>
            <a:off x="1692796" y="1009834"/>
            <a:ext cx="8806407" cy="4494321"/>
          </a:xfrm>
          <a:prstGeom prst="rect">
            <a:avLst/>
          </a:prstGeom>
        </p:spPr>
      </p:pic>
      <p:sp>
        <p:nvSpPr>
          <p:cNvPr id="6" name="Oval 5">
            <a:extLst>
              <a:ext uri="{FF2B5EF4-FFF2-40B4-BE49-F238E27FC236}">
                <a16:creationId xmlns:a16="http://schemas.microsoft.com/office/drawing/2014/main" id="{1B511A54-1FCD-4861-90E5-16926C5FB740}"/>
              </a:ext>
            </a:extLst>
          </p:cNvPr>
          <p:cNvSpPr/>
          <p:nvPr/>
        </p:nvSpPr>
        <p:spPr>
          <a:xfrm>
            <a:off x="2201662" y="2121764"/>
            <a:ext cx="1828800" cy="541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467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6C0954A3-A7C4-4611-8A8F-708738285E70}"/>
              </a:ext>
            </a:extLst>
          </p:cNvPr>
          <p:cNvPicPr>
            <a:picLocks noChangeAspect="1"/>
          </p:cNvPicPr>
          <p:nvPr/>
        </p:nvPicPr>
        <p:blipFill rotWithShape="1">
          <a:blip r:embed="rId3"/>
          <a:srcRect t="43624" b="26861"/>
          <a:stretch/>
        </p:blipFill>
        <p:spPr>
          <a:xfrm>
            <a:off x="520420" y="1097489"/>
            <a:ext cx="11151160" cy="2941851"/>
          </a:xfrm>
          <a:prstGeom prst="rect">
            <a:avLst/>
          </a:prstGeom>
        </p:spPr>
      </p:pic>
      <p:sp>
        <p:nvSpPr>
          <p:cNvPr id="2" name="Text Placeholder 1">
            <a:extLst>
              <a:ext uri="{FF2B5EF4-FFF2-40B4-BE49-F238E27FC236}">
                <a16:creationId xmlns:a16="http://schemas.microsoft.com/office/drawing/2014/main" id="{CD360843-0AFC-4EC9-86AC-1DC08B60BFE6}"/>
              </a:ext>
            </a:extLst>
          </p:cNvPr>
          <p:cNvSpPr>
            <a:spLocks noGrp="1"/>
          </p:cNvSpPr>
          <p:nvPr>
            <p:ph idx="1"/>
          </p:nvPr>
        </p:nvSpPr>
        <p:spPr>
          <a:xfrm>
            <a:off x="838200" y="4634143"/>
            <a:ext cx="10515600" cy="1562470"/>
          </a:xfrm>
        </p:spPr>
        <p:txBody>
          <a:bodyPr>
            <a:normAutofit/>
          </a:bodyPr>
          <a:lstStyle/>
          <a:p>
            <a:r>
              <a:rPr lang="en-US" sz="1800" dirty="0"/>
              <a:t>There are four buttons to assist in the review process.</a:t>
            </a:r>
          </a:p>
          <a:p>
            <a:pPr lvl="1">
              <a:buSzPct val="80000"/>
              <a:buFont typeface="Courier New" panose="02070309020205020404" pitchFamily="49" charset="0"/>
              <a:buChar char="o"/>
            </a:pPr>
            <a:r>
              <a:rPr lang="en-US" sz="1600" dirty="0"/>
              <a:t>View: Allows the approver to see preview of the edited content.</a:t>
            </a:r>
          </a:p>
          <a:p>
            <a:pPr lvl="1">
              <a:buSzPct val="80000"/>
              <a:buFont typeface="Courier New" panose="02070309020205020404" pitchFamily="49" charset="0"/>
              <a:buChar char="o"/>
            </a:pPr>
            <a:r>
              <a:rPr lang="en-US" sz="1600" dirty="0"/>
              <a:t>Diffs: Highlights the edited part of the content.</a:t>
            </a:r>
          </a:p>
          <a:p>
            <a:pPr lvl="1">
              <a:buSzPct val="80000"/>
              <a:buFont typeface="Courier New" panose="02070309020205020404" pitchFamily="49" charset="0"/>
              <a:buChar char="o"/>
            </a:pPr>
            <a:r>
              <a:rPr lang="en-US" sz="1600" dirty="0"/>
              <a:t>View Usage: Lists out places where the content is being used.</a:t>
            </a:r>
          </a:p>
          <a:p>
            <a:pPr lvl="1">
              <a:buSzPct val="80000"/>
              <a:buFont typeface="Courier New" panose="02070309020205020404" pitchFamily="49" charset="0"/>
              <a:buChar char="o"/>
            </a:pPr>
            <a:r>
              <a:rPr lang="en-US" sz="1600" dirty="0"/>
              <a:t>Edit: Allows the approver to edit the content.</a:t>
            </a:r>
          </a:p>
        </p:txBody>
      </p:sp>
      <p:sp>
        <p:nvSpPr>
          <p:cNvPr id="3" name="Title 2">
            <a:extLst>
              <a:ext uri="{FF2B5EF4-FFF2-40B4-BE49-F238E27FC236}">
                <a16:creationId xmlns:a16="http://schemas.microsoft.com/office/drawing/2014/main" id="{1137695A-C46F-40A4-B4C3-7BAA4F98589F}"/>
              </a:ext>
            </a:extLst>
          </p:cNvPr>
          <p:cNvSpPr>
            <a:spLocks noGrp="1"/>
          </p:cNvSpPr>
          <p:nvPr>
            <p:ph type="title"/>
          </p:nvPr>
        </p:nvSpPr>
        <p:spPr/>
        <p:txBody>
          <a:bodyPr/>
          <a:lstStyle/>
          <a:p>
            <a:r>
              <a:rPr lang="en-US" dirty="0"/>
              <a:t>Workflow Example</a:t>
            </a:r>
          </a:p>
        </p:txBody>
      </p:sp>
      <p:sp>
        <p:nvSpPr>
          <p:cNvPr id="6" name="Oval 5">
            <a:extLst>
              <a:ext uri="{FF2B5EF4-FFF2-40B4-BE49-F238E27FC236}">
                <a16:creationId xmlns:a16="http://schemas.microsoft.com/office/drawing/2014/main" id="{DA8D55B2-F96E-4064-BF63-64318F098ACB}"/>
              </a:ext>
            </a:extLst>
          </p:cNvPr>
          <p:cNvSpPr/>
          <p:nvPr/>
        </p:nvSpPr>
        <p:spPr>
          <a:xfrm>
            <a:off x="9048902" y="1560081"/>
            <a:ext cx="2201662" cy="12606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766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9A84B31-24FD-4863-90C8-0765DA616759}"/>
              </a:ext>
            </a:extLst>
          </p:cNvPr>
          <p:cNvPicPr>
            <a:picLocks noChangeAspect="1"/>
          </p:cNvPicPr>
          <p:nvPr/>
        </p:nvPicPr>
        <p:blipFill rotWithShape="1">
          <a:blip r:embed="rId3"/>
          <a:srcRect t="48861" b="7045"/>
          <a:stretch/>
        </p:blipFill>
        <p:spPr>
          <a:xfrm>
            <a:off x="881643" y="1214021"/>
            <a:ext cx="10428713" cy="4077069"/>
          </a:xfrm>
          <a:prstGeom prst="rect">
            <a:avLst/>
          </a:prstGeom>
        </p:spPr>
      </p:pic>
      <p:sp>
        <p:nvSpPr>
          <p:cNvPr id="2" name="Text Placeholder 1">
            <a:extLst>
              <a:ext uri="{FF2B5EF4-FFF2-40B4-BE49-F238E27FC236}">
                <a16:creationId xmlns:a16="http://schemas.microsoft.com/office/drawing/2014/main" id="{506FE180-AD16-44D3-83E3-A5CF261EA44F}"/>
              </a:ext>
            </a:extLst>
          </p:cNvPr>
          <p:cNvSpPr>
            <a:spLocks noGrp="1"/>
          </p:cNvSpPr>
          <p:nvPr>
            <p:ph idx="1"/>
          </p:nvPr>
        </p:nvSpPr>
        <p:spPr>
          <a:xfrm>
            <a:off x="881643" y="5726096"/>
            <a:ext cx="10515600" cy="353681"/>
          </a:xfrm>
        </p:spPr>
        <p:txBody>
          <a:bodyPr>
            <a:normAutofit/>
          </a:bodyPr>
          <a:lstStyle/>
          <a:p>
            <a:r>
              <a:rPr lang="en-US" sz="1800" dirty="0"/>
              <a:t>The approver can also leave comments for a feedback or to ask about certain aspects of the edit.</a:t>
            </a:r>
          </a:p>
        </p:txBody>
      </p:sp>
      <p:sp>
        <p:nvSpPr>
          <p:cNvPr id="3" name="Title 2">
            <a:extLst>
              <a:ext uri="{FF2B5EF4-FFF2-40B4-BE49-F238E27FC236}">
                <a16:creationId xmlns:a16="http://schemas.microsoft.com/office/drawing/2014/main" id="{C556BE40-297E-4BD4-A47C-1EB6B43674EE}"/>
              </a:ext>
            </a:extLst>
          </p:cNvPr>
          <p:cNvSpPr>
            <a:spLocks noGrp="1"/>
          </p:cNvSpPr>
          <p:nvPr>
            <p:ph type="title"/>
          </p:nvPr>
        </p:nvSpPr>
        <p:spPr/>
        <p:txBody>
          <a:bodyPr/>
          <a:lstStyle/>
          <a:p>
            <a:r>
              <a:rPr lang="en-US" dirty="0"/>
              <a:t>Workflow Example</a:t>
            </a:r>
          </a:p>
        </p:txBody>
      </p:sp>
      <p:sp>
        <p:nvSpPr>
          <p:cNvPr id="6" name="Oval 5">
            <a:extLst>
              <a:ext uri="{FF2B5EF4-FFF2-40B4-BE49-F238E27FC236}">
                <a16:creationId xmlns:a16="http://schemas.microsoft.com/office/drawing/2014/main" id="{013873B8-BC69-441E-AFBF-44E2F7D6B4C5}"/>
              </a:ext>
            </a:extLst>
          </p:cNvPr>
          <p:cNvSpPr/>
          <p:nvPr/>
        </p:nvSpPr>
        <p:spPr>
          <a:xfrm>
            <a:off x="1935332" y="4279037"/>
            <a:ext cx="1802167" cy="4438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054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7B85EB-264D-40AB-B344-435D058B4468}"/>
              </a:ext>
            </a:extLst>
          </p:cNvPr>
          <p:cNvSpPr>
            <a:spLocks noGrp="1"/>
          </p:cNvSpPr>
          <p:nvPr>
            <p:ph idx="1"/>
          </p:nvPr>
        </p:nvSpPr>
        <p:spPr>
          <a:xfrm>
            <a:off x="838199" y="5273334"/>
            <a:ext cx="10368379" cy="896646"/>
          </a:xfrm>
        </p:spPr>
        <p:txBody>
          <a:bodyPr>
            <a:noAutofit/>
          </a:bodyPr>
          <a:lstStyle/>
          <a:p>
            <a:r>
              <a:rPr lang="en-US" sz="1800" dirty="0"/>
              <a:t>After reviewing the content, the approver has the options to reject, approve, or assign the task to someone else.</a:t>
            </a:r>
          </a:p>
          <a:p>
            <a:r>
              <a:rPr lang="en-US" sz="1800" dirty="0"/>
              <a:t>In this example, the approver rejects the update.</a:t>
            </a:r>
          </a:p>
        </p:txBody>
      </p:sp>
      <p:sp>
        <p:nvSpPr>
          <p:cNvPr id="3" name="Title 2">
            <a:extLst>
              <a:ext uri="{FF2B5EF4-FFF2-40B4-BE49-F238E27FC236}">
                <a16:creationId xmlns:a16="http://schemas.microsoft.com/office/drawing/2014/main" id="{5DFC8476-09C4-44F3-BC18-8C38F97608B3}"/>
              </a:ext>
            </a:extLst>
          </p:cNvPr>
          <p:cNvSpPr>
            <a:spLocks noGrp="1"/>
          </p:cNvSpPr>
          <p:nvPr>
            <p:ph type="title"/>
          </p:nvPr>
        </p:nvSpPr>
        <p:spPr/>
        <p:txBody>
          <a:bodyPr/>
          <a:lstStyle/>
          <a:p>
            <a:r>
              <a:rPr lang="en-US" dirty="0"/>
              <a:t>Workflow Example</a:t>
            </a:r>
          </a:p>
        </p:txBody>
      </p:sp>
      <p:pic>
        <p:nvPicPr>
          <p:cNvPr id="7" name="Picture 6" descr="Graphical user interface, application&#10;&#10;Description automatically generated">
            <a:extLst>
              <a:ext uri="{FF2B5EF4-FFF2-40B4-BE49-F238E27FC236}">
                <a16:creationId xmlns:a16="http://schemas.microsoft.com/office/drawing/2014/main" id="{DB32904B-6BDA-4A89-A1B4-4AFBA6C5DB92}"/>
              </a:ext>
            </a:extLst>
          </p:cNvPr>
          <p:cNvPicPr>
            <a:picLocks noChangeAspect="1"/>
          </p:cNvPicPr>
          <p:nvPr/>
        </p:nvPicPr>
        <p:blipFill rotWithShape="1">
          <a:blip r:embed="rId3"/>
          <a:srcRect t="2673" b="37405"/>
          <a:stretch/>
        </p:blipFill>
        <p:spPr>
          <a:xfrm>
            <a:off x="1104625" y="1251751"/>
            <a:ext cx="9982749" cy="3780259"/>
          </a:xfrm>
          <a:prstGeom prst="rect">
            <a:avLst/>
          </a:prstGeom>
        </p:spPr>
      </p:pic>
      <p:sp>
        <p:nvSpPr>
          <p:cNvPr id="8" name="Oval 7">
            <a:extLst>
              <a:ext uri="{FF2B5EF4-FFF2-40B4-BE49-F238E27FC236}">
                <a16:creationId xmlns:a16="http://schemas.microsoft.com/office/drawing/2014/main" id="{1528C4D3-9388-4037-B548-1B1869D742B8}"/>
              </a:ext>
            </a:extLst>
          </p:cNvPr>
          <p:cNvSpPr/>
          <p:nvPr/>
        </p:nvSpPr>
        <p:spPr>
          <a:xfrm>
            <a:off x="8176333" y="3223185"/>
            <a:ext cx="2059620" cy="18088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74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078ADC-2359-4518-A746-D90A943BBD6D}"/>
              </a:ext>
            </a:extLst>
          </p:cNvPr>
          <p:cNvSpPr>
            <a:spLocks noGrp="1"/>
          </p:cNvSpPr>
          <p:nvPr>
            <p:ph idx="1"/>
          </p:nvPr>
        </p:nvSpPr>
        <p:spPr>
          <a:xfrm>
            <a:off x="838200" y="5362112"/>
            <a:ext cx="10515600" cy="807869"/>
          </a:xfrm>
        </p:spPr>
        <p:txBody>
          <a:bodyPr>
            <a:normAutofit/>
          </a:bodyPr>
          <a:lstStyle/>
          <a:p>
            <a:r>
              <a:rPr lang="en-US" sz="1800" dirty="0"/>
              <a:t>After the approver rejects the content, the status changes in Country Writer’s submission page.</a:t>
            </a:r>
          </a:p>
          <a:p>
            <a:r>
              <a:rPr lang="en-US" sz="1800" dirty="0"/>
              <a:t>Country Writer also receives a notification through the site and email about the status update.</a:t>
            </a:r>
          </a:p>
        </p:txBody>
      </p:sp>
      <p:sp>
        <p:nvSpPr>
          <p:cNvPr id="3" name="Title 2">
            <a:extLst>
              <a:ext uri="{FF2B5EF4-FFF2-40B4-BE49-F238E27FC236}">
                <a16:creationId xmlns:a16="http://schemas.microsoft.com/office/drawing/2014/main" id="{8BE665AE-E579-4FE0-B670-CD507B1164A5}"/>
              </a:ext>
            </a:extLst>
          </p:cNvPr>
          <p:cNvSpPr>
            <a:spLocks noGrp="1"/>
          </p:cNvSpPr>
          <p:nvPr>
            <p:ph type="title"/>
          </p:nvPr>
        </p:nvSpPr>
        <p:spPr/>
        <p:txBody>
          <a:bodyPr/>
          <a:lstStyle/>
          <a:p>
            <a:r>
              <a:rPr lang="en-US" dirty="0"/>
              <a:t>Workflow Example</a:t>
            </a:r>
          </a:p>
        </p:txBody>
      </p:sp>
      <p:pic>
        <p:nvPicPr>
          <p:cNvPr id="7" name="Picture 6" descr="Graphical user interface, application&#10;&#10;Description automatically generated">
            <a:extLst>
              <a:ext uri="{FF2B5EF4-FFF2-40B4-BE49-F238E27FC236}">
                <a16:creationId xmlns:a16="http://schemas.microsoft.com/office/drawing/2014/main" id="{B7161B96-3EDE-4622-9D8E-0B6D4DD4D005}"/>
              </a:ext>
            </a:extLst>
          </p:cNvPr>
          <p:cNvPicPr>
            <a:picLocks noChangeAspect="1"/>
          </p:cNvPicPr>
          <p:nvPr/>
        </p:nvPicPr>
        <p:blipFill rotWithShape="1">
          <a:blip r:embed="rId3"/>
          <a:srcRect l="-1" t="1" r="624" b="42204"/>
          <a:stretch/>
        </p:blipFill>
        <p:spPr>
          <a:xfrm>
            <a:off x="1090144" y="1143863"/>
            <a:ext cx="10011711" cy="3801000"/>
          </a:xfrm>
          <a:prstGeom prst="rect">
            <a:avLst/>
          </a:prstGeom>
        </p:spPr>
      </p:pic>
      <p:sp>
        <p:nvSpPr>
          <p:cNvPr id="8" name="Oval 7">
            <a:extLst>
              <a:ext uri="{FF2B5EF4-FFF2-40B4-BE49-F238E27FC236}">
                <a16:creationId xmlns:a16="http://schemas.microsoft.com/office/drawing/2014/main" id="{AAE26B94-575B-4801-8670-F712F65CF346}"/>
              </a:ext>
            </a:extLst>
          </p:cNvPr>
          <p:cNvSpPr/>
          <p:nvPr/>
        </p:nvSpPr>
        <p:spPr>
          <a:xfrm>
            <a:off x="6095999" y="2920753"/>
            <a:ext cx="651030" cy="5082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52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13CEDF0-824B-44E6-A537-0BE51ACDC4C7}"/>
              </a:ext>
            </a:extLst>
          </p:cNvPr>
          <p:cNvSpPr>
            <a:spLocks noGrp="1"/>
          </p:cNvSpPr>
          <p:nvPr>
            <p:ph idx="1"/>
          </p:nvPr>
        </p:nvSpPr>
        <p:spPr>
          <a:xfrm>
            <a:off x="8154378" y="1700148"/>
            <a:ext cx="3462044" cy="1978294"/>
          </a:xfrm>
        </p:spPr>
        <p:txBody>
          <a:bodyPr>
            <a:normAutofit/>
          </a:bodyPr>
          <a:lstStyle/>
          <a:p>
            <a:r>
              <a:rPr lang="en-US" sz="1800" dirty="0"/>
              <a:t>Once you load the URL on the previous slide, the Sign In page will be loaded as seen on the left</a:t>
            </a:r>
          </a:p>
        </p:txBody>
      </p:sp>
      <p:sp>
        <p:nvSpPr>
          <p:cNvPr id="4" name="Title 3">
            <a:extLst>
              <a:ext uri="{FF2B5EF4-FFF2-40B4-BE49-F238E27FC236}">
                <a16:creationId xmlns:a16="http://schemas.microsoft.com/office/drawing/2014/main" id="{D9484E81-1653-423C-8585-25EBD90ED1F9}"/>
              </a:ext>
            </a:extLst>
          </p:cNvPr>
          <p:cNvSpPr>
            <a:spLocks noGrp="1"/>
          </p:cNvSpPr>
          <p:nvPr>
            <p:ph type="title"/>
          </p:nvPr>
        </p:nvSpPr>
        <p:spPr/>
        <p:txBody>
          <a:bodyPr/>
          <a:lstStyle/>
          <a:p>
            <a:r>
              <a:rPr lang="en-US" dirty="0"/>
              <a:t>Signing in to the account</a:t>
            </a:r>
          </a:p>
        </p:txBody>
      </p:sp>
      <p:pic>
        <p:nvPicPr>
          <p:cNvPr id="3" name="Picture 2" descr="Graphical user interface, application&#10;&#10;Description automatically generated">
            <a:extLst>
              <a:ext uri="{FF2B5EF4-FFF2-40B4-BE49-F238E27FC236}">
                <a16:creationId xmlns:a16="http://schemas.microsoft.com/office/drawing/2014/main" id="{56D52906-8421-4FBB-A7FF-D6958E215676}"/>
              </a:ext>
            </a:extLst>
          </p:cNvPr>
          <p:cNvPicPr>
            <a:picLocks noChangeAspect="1"/>
          </p:cNvPicPr>
          <p:nvPr/>
        </p:nvPicPr>
        <p:blipFill>
          <a:blip r:embed="rId3"/>
          <a:stretch>
            <a:fillRect/>
          </a:stretch>
        </p:blipFill>
        <p:spPr>
          <a:xfrm>
            <a:off x="985422" y="1326484"/>
            <a:ext cx="7078439" cy="2944150"/>
          </a:xfrm>
          <a:prstGeom prst="rect">
            <a:avLst/>
          </a:prstGeom>
        </p:spPr>
      </p:pic>
      <p:graphicFrame>
        <p:nvGraphicFramePr>
          <p:cNvPr id="2" name="Table 6">
            <a:extLst>
              <a:ext uri="{FF2B5EF4-FFF2-40B4-BE49-F238E27FC236}">
                <a16:creationId xmlns:a16="http://schemas.microsoft.com/office/drawing/2014/main" id="{802099C6-D9DC-41F8-8B63-30FD8F7A80C7}"/>
              </a:ext>
            </a:extLst>
          </p:cNvPr>
          <p:cNvGraphicFramePr>
            <a:graphicFrameLocks noGrp="1"/>
          </p:cNvGraphicFramePr>
          <p:nvPr>
            <p:extLst>
              <p:ext uri="{D42A27DB-BD31-4B8C-83A1-F6EECF244321}">
                <p14:modId xmlns:p14="http://schemas.microsoft.com/office/powerpoint/2010/main" val="4292201282"/>
              </p:ext>
            </p:extLst>
          </p:nvPr>
        </p:nvGraphicFramePr>
        <p:xfrm>
          <a:off x="1334624" y="4626192"/>
          <a:ext cx="9522751" cy="1331969"/>
        </p:xfrm>
        <a:graphic>
          <a:graphicData uri="http://schemas.openxmlformats.org/drawingml/2006/table">
            <a:tbl>
              <a:tblPr firstRow="1" bandRow="1">
                <a:tableStyleId>{5C22544A-7EE6-4342-B048-85BDC9FD1C3A}</a:tableStyleId>
              </a:tblPr>
              <a:tblGrid>
                <a:gridCol w="3689350">
                  <a:extLst>
                    <a:ext uri="{9D8B030D-6E8A-4147-A177-3AD203B41FA5}">
                      <a16:colId xmlns:a16="http://schemas.microsoft.com/office/drawing/2014/main" val="2115930528"/>
                    </a:ext>
                  </a:extLst>
                </a:gridCol>
                <a:gridCol w="5833401">
                  <a:extLst>
                    <a:ext uri="{9D8B030D-6E8A-4147-A177-3AD203B41FA5}">
                      <a16:colId xmlns:a16="http://schemas.microsoft.com/office/drawing/2014/main" val="1113580053"/>
                    </a:ext>
                  </a:extLst>
                </a:gridCol>
              </a:tblGrid>
              <a:tr h="426574">
                <a:tc>
                  <a:txBody>
                    <a:bodyPr/>
                    <a:lstStyle/>
                    <a:p>
                      <a:r>
                        <a:rPr lang="en-US" sz="1600" dirty="0">
                          <a:solidFill>
                            <a:schemeClr val="tx2"/>
                          </a:solidFill>
                        </a:rPr>
                        <a:t>Roles Associated with the Countries</a:t>
                      </a:r>
                    </a:p>
                  </a:txBody>
                  <a:tcPr/>
                </a:tc>
                <a:tc>
                  <a:txBody>
                    <a:bodyPr/>
                    <a:lstStyle/>
                    <a:p>
                      <a:r>
                        <a:rPr lang="en-US" sz="1600" dirty="0">
                          <a:solidFill>
                            <a:schemeClr val="tx2"/>
                          </a:solidFill>
                        </a:rPr>
                        <a:t>Summary of the Role</a:t>
                      </a:r>
                    </a:p>
                  </a:txBody>
                  <a:tcPr/>
                </a:tc>
                <a:extLst>
                  <a:ext uri="{0D108BD9-81ED-4DB2-BD59-A6C34878D82A}">
                    <a16:rowId xmlns:a16="http://schemas.microsoft.com/office/drawing/2014/main" val="523791223"/>
                  </a:ext>
                </a:extLst>
              </a:tr>
              <a:tr h="478821">
                <a:tc>
                  <a:txBody>
                    <a:bodyPr/>
                    <a:lstStyle/>
                    <a:p>
                      <a:r>
                        <a:rPr lang="en-US" sz="1600" b="1" dirty="0">
                          <a:solidFill>
                            <a:schemeClr val="tx2"/>
                          </a:solidFill>
                        </a:rPr>
                        <a:t>Brinks Country Approver</a:t>
                      </a:r>
                    </a:p>
                  </a:txBody>
                  <a:tcPr>
                    <a:solidFill>
                      <a:srgbClr val="D0D2D2"/>
                    </a:solidFill>
                  </a:tcPr>
                </a:tc>
                <a:tc>
                  <a:txBody>
                    <a:bodyPr/>
                    <a:lstStyle/>
                    <a:p>
                      <a:r>
                        <a:rPr lang="en-US" sz="1200" dirty="0"/>
                        <a:t>Has access only to the assigned country site. Able to manage, approve and publish contents.</a:t>
                      </a:r>
                    </a:p>
                  </a:txBody>
                  <a:tcPr/>
                </a:tc>
                <a:extLst>
                  <a:ext uri="{0D108BD9-81ED-4DB2-BD59-A6C34878D82A}">
                    <a16:rowId xmlns:a16="http://schemas.microsoft.com/office/drawing/2014/main" val="3496445255"/>
                  </a:ext>
                </a:extLst>
              </a:tr>
              <a:tr h="426574">
                <a:tc>
                  <a:txBody>
                    <a:bodyPr/>
                    <a:lstStyle/>
                    <a:p>
                      <a:r>
                        <a:rPr lang="en-US" sz="1600" b="1" dirty="0">
                          <a:solidFill>
                            <a:schemeClr val="tx2"/>
                          </a:solidFill>
                        </a:rPr>
                        <a:t>Brinks Country Writer</a:t>
                      </a:r>
                    </a:p>
                  </a:txBody>
                  <a:tcPr>
                    <a:solidFill>
                      <a:srgbClr val="D0D2D2"/>
                    </a:solidFill>
                  </a:tcPr>
                </a:tc>
                <a:tc>
                  <a:txBody>
                    <a:bodyPr/>
                    <a:lstStyle/>
                    <a:p>
                      <a:r>
                        <a:rPr lang="en-US" sz="1200" dirty="0"/>
                        <a:t>Has access only to the assigned country site. Able to manage contents.</a:t>
                      </a:r>
                    </a:p>
                  </a:txBody>
                  <a:tcPr/>
                </a:tc>
                <a:extLst>
                  <a:ext uri="{0D108BD9-81ED-4DB2-BD59-A6C34878D82A}">
                    <a16:rowId xmlns:a16="http://schemas.microsoft.com/office/drawing/2014/main" val="3512589542"/>
                  </a:ext>
                </a:extLst>
              </a:tr>
            </a:tbl>
          </a:graphicData>
        </a:graphic>
      </p:graphicFrame>
    </p:spTree>
    <p:extLst>
      <p:ext uri="{BB962C8B-B14F-4D97-AF65-F5344CB8AC3E}">
        <p14:creationId xmlns:p14="http://schemas.microsoft.com/office/powerpoint/2010/main" val="2874927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89C57A92-AED7-44DC-BDC0-A8A1F19D664D}"/>
              </a:ext>
            </a:extLst>
          </p:cNvPr>
          <p:cNvPicPr>
            <a:picLocks noChangeAspect="1"/>
          </p:cNvPicPr>
          <p:nvPr/>
        </p:nvPicPr>
        <p:blipFill>
          <a:blip r:embed="rId3"/>
          <a:stretch>
            <a:fillRect/>
          </a:stretch>
        </p:blipFill>
        <p:spPr>
          <a:xfrm>
            <a:off x="1344518" y="1736038"/>
            <a:ext cx="9502964" cy="2949196"/>
          </a:xfrm>
          <a:prstGeom prst="rect">
            <a:avLst/>
          </a:prstGeom>
        </p:spPr>
      </p:pic>
      <p:sp>
        <p:nvSpPr>
          <p:cNvPr id="2" name="Text Placeholder 1">
            <a:extLst>
              <a:ext uri="{FF2B5EF4-FFF2-40B4-BE49-F238E27FC236}">
                <a16:creationId xmlns:a16="http://schemas.microsoft.com/office/drawing/2014/main" id="{63078ADC-2359-4518-A746-D90A943BBD6D}"/>
              </a:ext>
            </a:extLst>
          </p:cNvPr>
          <p:cNvSpPr>
            <a:spLocks noGrp="1"/>
          </p:cNvSpPr>
          <p:nvPr>
            <p:ph idx="1"/>
          </p:nvPr>
        </p:nvSpPr>
        <p:spPr>
          <a:xfrm>
            <a:off x="838200" y="5481404"/>
            <a:ext cx="10515600" cy="688577"/>
          </a:xfrm>
        </p:spPr>
        <p:txBody>
          <a:bodyPr>
            <a:normAutofit/>
          </a:bodyPr>
          <a:lstStyle/>
          <a:p>
            <a:r>
              <a:rPr lang="en-US" sz="1800" dirty="0"/>
              <a:t>The rejected task is also added to My Workflow Tasks for the user to make the update on it.</a:t>
            </a:r>
          </a:p>
        </p:txBody>
      </p:sp>
      <p:sp>
        <p:nvSpPr>
          <p:cNvPr id="3" name="Title 2">
            <a:extLst>
              <a:ext uri="{FF2B5EF4-FFF2-40B4-BE49-F238E27FC236}">
                <a16:creationId xmlns:a16="http://schemas.microsoft.com/office/drawing/2014/main" id="{8BE665AE-E579-4FE0-B670-CD507B1164A5}"/>
              </a:ext>
            </a:extLst>
          </p:cNvPr>
          <p:cNvSpPr>
            <a:spLocks noGrp="1"/>
          </p:cNvSpPr>
          <p:nvPr>
            <p:ph type="title"/>
          </p:nvPr>
        </p:nvSpPr>
        <p:spPr/>
        <p:txBody>
          <a:bodyPr/>
          <a:lstStyle/>
          <a:p>
            <a:r>
              <a:rPr lang="en-US" dirty="0"/>
              <a:t>Workflow Example</a:t>
            </a:r>
          </a:p>
        </p:txBody>
      </p:sp>
      <p:sp>
        <p:nvSpPr>
          <p:cNvPr id="8" name="Oval 7">
            <a:extLst>
              <a:ext uri="{FF2B5EF4-FFF2-40B4-BE49-F238E27FC236}">
                <a16:creationId xmlns:a16="http://schemas.microsoft.com/office/drawing/2014/main" id="{AAE26B94-575B-4801-8670-F712F65CF346}"/>
              </a:ext>
            </a:extLst>
          </p:cNvPr>
          <p:cNvSpPr/>
          <p:nvPr/>
        </p:nvSpPr>
        <p:spPr>
          <a:xfrm>
            <a:off x="1592238" y="4042938"/>
            <a:ext cx="9255244" cy="8078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906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3B7CBD-AC39-4C62-ACEA-191FD9515BA1}"/>
              </a:ext>
            </a:extLst>
          </p:cNvPr>
          <p:cNvSpPr>
            <a:spLocks noGrp="1"/>
          </p:cNvSpPr>
          <p:nvPr>
            <p:ph idx="1"/>
          </p:nvPr>
        </p:nvSpPr>
        <p:spPr>
          <a:xfrm>
            <a:off x="838200" y="5395126"/>
            <a:ext cx="10515600" cy="688576"/>
          </a:xfrm>
        </p:spPr>
        <p:txBody>
          <a:bodyPr>
            <a:normAutofit lnSpcReduction="10000"/>
          </a:bodyPr>
          <a:lstStyle/>
          <a:p>
            <a:r>
              <a:rPr lang="en-US" sz="1800" dirty="0"/>
              <a:t>Country Writer makes a new edit and clicks Save.</a:t>
            </a:r>
          </a:p>
          <a:p>
            <a:r>
              <a:rPr lang="en-US" sz="1800" dirty="0"/>
              <a:t>Note that Submit for Publication button is inactive because this is a resubmit.</a:t>
            </a:r>
          </a:p>
        </p:txBody>
      </p:sp>
      <p:sp>
        <p:nvSpPr>
          <p:cNvPr id="3" name="Title 2">
            <a:extLst>
              <a:ext uri="{FF2B5EF4-FFF2-40B4-BE49-F238E27FC236}">
                <a16:creationId xmlns:a16="http://schemas.microsoft.com/office/drawing/2014/main" id="{F1785ACD-7B89-4F9F-A651-307B5684E5A8}"/>
              </a:ext>
            </a:extLst>
          </p:cNvPr>
          <p:cNvSpPr>
            <a:spLocks noGrp="1"/>
          </p:cNvSpPr>
          <p:nvPr>
            <p:ph type="title"/>
          </p:nvPr>
        </p:nvSpPr>
        <p:spPr/>
        <p:txBody>
          <a:bodyPr/>
          <a:lstStyle/>
          <a:p>
            <a:r>
              <a:rPr lang="en-US" dirty="0"/>
              <a:t>Workflow Example</a:t>
            </a:r>
          </a:p>
        </p:txBody>
      </p:sp>
      <p:pic>
        <p:nvPicPr>
          <p:cNvPr id="5" name="Picture 4" descr="Graphical user interface, text, application&#10;&#10;Description automatically generated">
            <a:extLst>
              <a:ext uri="{FF2B5EF4-FFF2-40B4-BE49-F238E27FC236}">
                <a16:creationId xmlns:a16="http://schemas.microsoft.com/office/drawing/2014/main" id="{58896AF3-876D-479D-80AC-214EE29A54C9}"/>
              </a:ext>
            </a:extLst>
          </p:cNvPr>
          <p:cNvPicPr>
            <a:picLocks noChangeAspect="1"/>
          </p:cNvPicPr>
          <p:nvPr/>
        </p:nvPicPr>
        <p:blipFill rotWithShape="1">
          <a:blip r:embed="rId3"/>
          <a:srcRect b="43689"/>
          <a:stretch/>
        </p:blipFill>
        <p:spPr>
          <a:xfrm>
            <a:off x="1309304" y="1203829"/>
            <a:ext cx="9423799" cy="3861786"/>
          </a:xfrm>
          <a:prstGeom prst="rect">
            <a:avLst/>
          </a:prstGeom>
        </p:spPr>
      </p:pic>
      <p:sp>
        <p:nvSpPr>
          <p:cNvPr id="6" name="Oval 5">
            <a:extLst>
              <a:ext uri="{FF2B5EF4-FFF2-40B4-BE49-F238E27FC236}">
                <a16:creationId xmlns:a16="http://schemas.microsoft.com/office/drawing/2014/main" id="{B76573AA-41D5-440C-9650-475EAABE7E70}"/>
              </a:ext>
            </a:extLst>
          </p:cNvPr>
          <p:cNvSpPr/>
          <p:nvPr/>
        </p:nvSpPr>
        <p:spPr>
          <a:xfrm>
            <a:off x="8362765" y="1589103"/>
            <a:ext cx="630315" cy="4083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936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ebsite&#10;&#10;Description automatically generated">
            <a:extLst>
              <a:ext uri="{FF2B5EF4-FFF2-40B4-BE49-F238E27FC236}">
                <a16:creationId xmlns:a16="http://schemas.microsoft.com/office/drawing/2014/main" id="{57C6C488-5CC1-4128-B3CA-C6F142A9BAA3}"/>
              </a:ext>
            </a:extLst>
          </p:cNvPr>
          <p:cNvPicPr>
            <a:picLocks noChangeAspect="1"/>
          </p:cNvPicPr>
          <p:nvPr/>
        </p:nvPicPr>
        <p:blipFill rotWithShape="1">
          <a:blip r:embed="rId3"/>
          <a:srcRect b="47208"/>
          <a:stretch/>
        </p:blipFill>
        <p:spPr>
          <a:xfrm>
            <a:off x="929192" y="1465131"/>
            <a:ext cx="10333615" cy="3652396"/>
          </a:xfrm>
          <a:prstGeom prst="rect">
            <a:avLst/>
          </a:prstGeom>
        </p:spPr>
      </p:pic>
      <p:sp>
        <p:nvSpPr>
          <p:cNvPr id="2" name="Text Placeholder 1">
            <a:extLst>
              <a:ext uri="{FF2B5EF4-FFF2-40B4-BE49-F238E27FC236}">
                <a16:creationId xmlns:a16="http://schemas.microsoft.com/office/drawing/2014/main" id="{1DF26D5B-5728-4F6E-8042-D92772BE78E5}"/>
              </a:ext>
            </a:extLst>
          </p:cNvPr>
          <p:cNvSpPr>
            <a:spLocks noGrp="1"/>
          </p:cNvSpPr>
          <p:nvPr>
            <p:ph idx="1"/>
          </p:nvPr>
        </p:nvSpPr>
        <p:spPr>
          <a:xfrm>
            <a:off x="838200" y="5708341"/>
            <a:ext cx="10515600" cy="353681"/>
          </a:xfrm>
        </p:spPr>
        <p:txBody>
          <a:bodyPr>
            <a:normAutofit/>
          </a:bodyPr>
          <a:lstStyle/>
          <a:p>
            <a:r>
              <a:rPr lang="en-US" sz="1800" dirty="0"/>
              <a:t>After making new edit, go to My Workflow Tasks to resubmit the edit.</a:t>
            </a:r>
          </a:p>
        </p:txBody>
      </p:sp>
      <p:sp>
        <p:nvSpPr>
          <p:cNvPr id="3" name="Title 2">
            <a:extLst>
              <a:ext uri="{FF2B5EF4-FFF2-40B4-BE49-F238E27FC236}">
                <a16:creationId xmlns:a16="http://schemas.microsoft.com/office/drawing/2014/main" id="{D70D39E7-5700-4A94-9EF1-DF4C80C6AE17}"/>
              </a:ext>
            </a:extLst>
          </p:cNvPr>
          <p:cNvSpPr>
            <a:spLocks noGrp="1"/>
          </p:cNvSpPr>
          <p:nvPr>
            <p:ph type="title"/>
          </p:nvPr>
        </p:nvSpPr>
        <p:spPr/>
        <p:txBody>
          <a:bodyPr/>
          <a:lstStyle/>
          <a:p>
            <a:r>
              <a:rPr lang="en-US" dirty="0"/>
              <a:t>Workflow Example</a:t>
            </a:r>
          </a:p>
        </p:txBody>
      </p:sp>
      <p:sp>
        <p:nvSpPr>
          <p:cNvPr id="8" name="Oval 7">
            <a:extLst>
              <a:ext uri="{FF2B5EF4-FFF2-40B4-BE49-F238E27FC236}">
                <a16:creationId xmlns:a16="http://schemas.microsoft.com/office/drawing/2014/main" id="{E6D0C96B-942C-432B-BD4B-3A9F30EDB897}"/>
              </a:ext>
            </a:extLst>
          </p:cNvPr>
          <p:cNvSpPr/>
          <p:nvPr/>
        </p:nvSpPr>
        <p:spPr>
          <a:xfrm>
            <a:off x="8327255" y="3784107"/>
            <a:ext cx="781236" cy="388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398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8739C-34B9-407A-90AF-F4D07EAD6902}"/>
              </a:ext>
            </a:extLst>
          </p:cNvPr>
          <p:cNvSpPr>
            <a:spLocks noGrp="1"/>
          </p:cNvSpPr>
          <p:nvPr>
            <p:ph idx="1"/>
          </p:nvPr>
        </p:nvSpPr>
        <p:spPr>
          <a:xfrm>
            <a:off x="838200" y="5655489"/>
            <a:ext cx="10515600" cy="407960"/>
          </a:xfrm>
        </p:spPr>
        <p:txBody>
          <a:bodyPr>
            <a:normAutofit/>
          </a:bodyPr>
          <a:lstStyle/>
          <a:p>
            <a:r>
              <a:rPr lang="en-US" sz="1800" dirty="0"/>
              <a:t>After Country Writer resubmits the content, Country Approver reassigns the task to self.</a:t>
            </a:r>
          </a:p>
        </p:txBody>
      </p:sp>
      <p:sp>
        <p:nvSpPr>
          <p:cNvPr id="3" name="Title 2">
            <a:extLst>
              <a:ext uri="{FF2B5EF4-FFF2-40B4-BE49-F238E27FC236}">
                <a16:creationId xmlns:a16="http://schemas.microsoft.com/office/drawing/2014/main" id="{66A0583E-0B11-4F08-B9FB-48CD70BC2396}"/>
              </a:ext>
            </a:extLst>
          </p:cNvPr>
          <p:cNvSpPr>
            <a:spLocks noGrp="1"/>
          </p:cNvSpPr>
          <p:nvPr>
            <p:ph type="title"/>
          </p:nvPr>
        </p:nvSpPr>
        <p:spPr/>
        <p:txBody>
          <a:bodyPr/>
          <a:lstStyle/>
          <a:p>
            <a:r>
              <a:rPr lang="en-US" dirty="0"/>
              <a:t>Workflow Example</a:t>
            </a:r>
          </a:p>
        </p:txBody>
      </p:sp>
      <p:pic>
        <p:nvPicPr>
          <p:cNvPr id="5" name="Picture 4" descr="Graphical user interface, application&#10;&#10;Description automatically generated">
            <a:extLst>
              <a:ext uri="{FF2B5EF4-FFF2-40B4-BE49-F238E27FC236}">
                <a16:creationId xmlns:a16="http://schemas.microsoft.com/office/drawing/2014/main" id="{FB6B10E8-0293-42BE-B796-0ACFF4DCA2EF}"/>
              </a:ext>
            </a:extLst>
          </p:cNvPr>
          <p:cNvPicPr>
            <a:picLocks noChangeAspect="1"/>
          </p:cNvPicPr>
          <p:nvPr/>
        </p:nvPicPr>
        <p:blipFill>
          <a:blip r:embed="rId3"/>
          <a:stretch>
            <a:fillRect/>
          </a:stretch>
        </p:blipFill>
        <p:spPr>
          <a:xfrm>
            <a:off x="1912822" y="1129997"/>
            <a:ext cx="8366356" cy="4189914"/>
          </a:xfrm>
          <a:prstGeom prst="rect">
            <a:avLst/>
          </a:prstGeom>
        </p:spPr>
      </p:pic>
    </p:spTree>
    <p:extLst>
      <p:ext uri="{BB962C8B-B14F-4D97-AF65-F5344CB8AC3E}">
        <p14:creationId xmlns:p14="http://schemas.microsoft.com/office/powerpoint/2010/main" val="624859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8739C-34B9-407A-90AF-F4D07EAD6902}"/>
              </a:ext>
            </a:extLst>
          </p:cNvPr>
          <p:cNvSpPr>
            <a:spLocks noGrp="1"/>
          </p:cNvSpPr>
          <p:nvPr>
            <p:ph idx="1"/>
          </p:nvPr>
        </p:nvSpPr>
        <p:spPr>
          <a:xfrm>
            <a:off x="838200" y="5712672"/>
            <a:ext cx="10515600" cy="378965"/>
          </a:xfrm>
        </p:spPr>
        <p:txBody>
          <a:bodyPr>
            <a:normAutofit/>
          </a:bodyPr>
          <a:lstStyle/>
          <a:p>
            <a:r>
              <a:rPr lang="en-US" sz="1800" dirty="0"/>
              <a:t>Country Approves the edited content after reviewing it.</a:t>
            </a:r>
          </a:p>
        </p:txBody>
      </p:sp>
      <p:sp>
        <p:nvSpPr>
          <p:cNvPr id="3" name="Title 2">
            <a:extLst>
              <a:ext uri="{FF2B5EF4-FFF2-40B4-BE49-F238E27FC236}">
                <a16:creationId xmlns:a16="http://schemas.microsoft.com/office/drawing/2014/main" id="{66A0583E-0B11-4F08-B9FB-48CD70BC2396}"/>
              </a:ext>
            </a:extLst>
          </p:cNvPr>
          <p:cNvSpPr>
            <a:spLocks noGrp="1"/>
          </p:cNvSpPr>
          <p:nvPr>
            <p:ph type="title"/>
          </p:nvPr>
        </p:nvSpPr>
        <p:spPr/>
        <p:txBody>
          <a:bodyPr/>
          <a:lstStyle/>
          <a:p>
            <a:r>
              <a:rPr lang="en-US" dirty="0"/>
              <a:t>Workflow Example</a:t>
            </a:r>
          </a:p>
        </p:txBody>
      </p:sp>
      <p:pic>
        <p:nvPicPr>
          <p:cNvPr id="5" name="Picture 4" descr="Graphical user interface, application&#10;&#10;Description automatically generated">
            <a:extLst>
              <a:ext uri="{FF2B5EF4-FFF2-40B4-BE49-F238E27FC236}">
                <a16:creationId xmlns:a16="http://schemas.microsoft.com/office/drawing/2014/main" id="{62EEE42C-3F2F-4006-BFD7-118E0176BF2C}"/>
              </a:ext>
            </a:extLst>
          </p:cNvPr>
          <p:cNvPicPr>
            <a:picLocks noChangeAspect="1"/>
          </p:cNvPicPr>
          <p:nvPr/>
        </p:nvPicPr>
        <p:blipFill>
          <a:blip r:embed="rId3"/>
          <a:stretch>
            <a:fillRect/>
          </a:stretch>
        </p:blipFill>
        <p:spPr>
          <a:xfrm>
            <a:off x="1600653" y="1145328"/>
            <a:ext cx="8990694" cy="4333543"/>
          </a:xfrm>
          <a:prstGeom prst="rect">
            <a:avLst/>
          </a:prstGeom>
        </p:spPr>
      </p:pic>
    </p:spTree>
    <p:extLst>
      <p:ext uri="{BB962C8B-B14F-4D97-AF65-F5344CB8AC3E}">
        <p14:creationId xmlns:p14="http://schemas.microsoft.com/office/powerpoint/2010/main" val="3817448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8739C-34B9-407A-90AF-F4D07EAD6902}"/>
              </a:ext>
            </a:extLst>
          </p:cNvPr>
          <p:cNvSpPr>
            <a:spLocks noGrp="1"/>
          </p:cNvSpPr>
          <p:nvPr>
            <p:ph idx="1"/>
          </p:nvPr>
        </p:nvSpPr>
        <p:spPr>
          <a:xfrm>
            <a:off x="838200" y="5762022"/>
            <a:ext cx="10515600" cy="416836"/>
          </a:xfrm>
        </p:spPr>
        <p:txBody>
          <a:bodyPr>
            <a:normAutofit/>
          </a:bodyPr>
          <a:lstStyle/>
          <a:p>
            <a:r>
              <a:rPr lang="en-US" sz="1800" dirty="0"/>
              <a:t>Country Approver now must perform Legal Review.</a:t>
            </a:r>
          </a:p>
        </p:txBody>
      </p:sp>
      <p:sp>
        <p:nvSpPr>
          <p:cNvPr id="3" name="Title 2">
            <a:extLst>
              <a:ext uri="{FF2B5EF4-FFF2-40B4-BE49-F238E27FC236}">
                <a16:creationId xmlns:a16="http://schemas.microsoft.com/office/drawing/2014/main" id="{66A0583E-0B11-4F08-B9FB-48CD70BC2396}"/>
              </a:ext>
            </a:extLst>
          </p:cNvPr>
          <p:cNvSpPr>
            <a:spLocks noGrp="1"/>
          </p:cNvSpPr>
          <p:nvPr>
            <p:ph type="title"/>
          </p:nvPr>
        </p:nvSpPr>
        <p:spPr/>
        <p:txBody>
          <a:bodyPr/>
          <a:lstStyle/>
          <a:p>
            <a:r>
              <a:rPr lang="en-US" dirty="0"/>
              <a:t>Workflow Example</a:t>
            </a:r>
          </a:p>
        </p:txBody>
      </p:sp>
      <p:pic>
        <p:nvPicPr>
          <p:cNvPr id="5" name="Picture 4" descr="Graphical user interface, application&#10;&#10;Description automatically generated">
            <a:extLst>
              <a:ext uri="{FF2B5EF4-FFF2-40B4-BE49-F238E27FC236}">
                <a16:creationId xmlns:a16="http://schemas.microsoft.com/office/drawing/2014/main" id="{1EA161D2-99C7-4BCF-8896-29A06A617FAF}"/>
              </a:ext>
            </a:extLst>
          </p:cNvPr>
          <p:cNvPicPr>
            <a:picLocks noChangeAspect="1"/>
          </p:cNvPicPr>
          <p:nvPr/>
        </p:nvPicPr>
        <p:blipFill>
          <a:blip r:embed="rId3"/>
          <a:stretch>
            <a:fillRect/>
          </a:stretch>
        </p:blipFill>
        <p:spPr>
          <a:xfrm>
            <a:off x="1401673" y="1095978"/>
            <a:ext cx="9388654" cy="4435224"/>
          </a:xfrm>
          <a:prstGeom prst="rect">
            <a:avLst/>
          </a:prstGeom>
        </p:spPr>
      </p:pic>
      <p:sp>
        <p:nvSpPr>
          <p:cNvPr id="6" name="Oval 5">
            <a:extLst>
              <a:ext uri="{FF2B5EF4-FFF2-40B4-BE49-F238E27FC236}">
                <a16:creationId xmlns:a16="http://schemas.microsoft.com/office/drawing/2014/main" id="{A662DE5F-36B1-4CAA-B00A-D9CAAEF1EA93}"/>
              </a:ext>
            </a:extLst>
          </p:cNvPr>
          <p:cNvSpPr/>
          <p:nvPr/>
        </p:nvSpPr>
        <p:spPr>
          <a:xfrm>
            <a:off x="4643021" y="4403324"/>
            <a:ext cx="985422" cy="3906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633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8739C-34B9-407A-90AF-F4D07EAD6902}"/>
              </a:ext>
            </a:extLst>
          </p:cNvPr>
          <p:cNvSpPr>
            <a:spLocks noGrp="1"/>
          </p:cNvSpPr>
          <p:nvPr>
            <p:ph idx="1"/>
          </p:nvPr>
        </p:nvSpPr>
        <p:spPr>
          <a:xfrm>
            <a:off x="838200" y="5610687"/>
            <a:ext cx="10515600" cy="495723"/>
          </a:xfrm>
        </p:spPr>
        <p:txBody>
          <a:bodyPr>
            <a:normAutofit/>
          </a:bodyPr>
          <a:lstStyle/>
          <a:p>
            <a:r>
              <a:rPr lang="en-US" sz="1800" dirty="0"/>
              <a:t>Country Writer can also track the status through My Submissions page.</a:t>
            </a:r>
          </a:p>
        </p:txBody>
      </p:sp>
      <p:sp>
        <p:nvSpPr>
          <p:cNvPr id="3" name="Title 2">
            <a:extLst>
              <a:ext uri="{FF2B5EF4-FFF2-40B4-BE49-F238E27FC236}">
                <a16:creationId xmlns:a16="http://schemas.microsoft.com/office/drawing/2014/main" id="{66A0583E-0B11-4F08-B9FB-48CD70BC2396}"/>
              </a:ext>
            </a:extLst>
          </p:cNvPr>
          <p:cNvSpPr>
            <a:spLocks noGrp="1"/>
          </p:cNvSpPr>
          <p:nvPr>
            <p:ph type="title"/>
          </p:nvPr>
        </p:nvSpPr>
        <p:spPr/>
        <p:txBody>
          <a:bodyPr/>
          <a:lstStyle/>
          <a:p>
            <a:r>
              <a:rPr lang="en-US" dirty="0"/>
              <a:t>Workflow Example</a:t>
            </a:r>
          </a:p>
        </p:txBody>
      </p:sp>
      <p:pic>
        <p:nvPicPr>
          <p:cNvPr id="5" name="Picture 4">
            <a:extLst>
              <a:ext uri="{FF2B5EF4-FFF2-40B4-BE49-F238E27FC236}">
                <a16:creationId xmlns:a16="http://schemas.microsoft.com/office/drawing/2014/main" id="{C9001047-DEF6-46B0-9CA6-E61D2AEFFADD}"/>
              </a:ext>
            </a:extLst>
          </p:cNvPr>
          <p:cNvPicPr>
            <a:picLocks noChangeAspect="1"/>
          </p:cNvPicPr>
          <p:nvPr/>
        </p:nvPicPr>
        <p:blipFill>
          <a:blip r:embed="rId3"/>
          <a:stretch>
            <a:fillRect/>
          </a:stretch>
        </p:blipFill>
        <p:spPr>
          <a:xfrm>
            <a:off x="558800" y="2136456"/>
            <a:ext cx="11074401" cy="1671439"/>
          </a:xfrm>
          <a:prstGeom prst="rect">
            <a:avLst/>
          </a:prstGeom>
        </p:spPr>
      </p:pic>
      <p:sp>
        <p:nvSpPr>
          <p:cNvPr id="6" name="Oval 5">
            <a:extLst>
              <a:ext uri="{FF2B5EF4-FFF2-40B4-BE49-F238E27FC236}">
                <a16:creationId xmlns:a16="http://schemas.microsoft.com/office/drawing/2014/main" id="{74B177EE-F065-4A81-B4B8-E0AE563BCB75}"/>
              </a:ext>
            </a:extLst>
          </p:cNvPr>
          <p:cNvSpPr/>
          <p:nvPr/>
        </p:nvSpPr>
        <p:spPr>
          <a:xfrm>
            <a:off x="6676008" y="3098307"/>
            <a:ext cx="719091" cy="5149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97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8739C-34B9-407A-90AF-F4D07EAD6902}"/>
              </a:ext>
            </a:extLst>
          </p:cNvPr>
          <p:cNvSpPr>
            <a:spLocks noGrp="1"/>
          </p:cNvSpPr>
          <p:nvPr>
            <p:ph idx="1"/>
          </p:nvPr>
        </p:nvSpPr>
        <p:spPr>
          <a:xfrm>
            <a:off x="838200" y="5169258"/>
            <a:ext cx="10515600" cy="886341"/>
          </a:xfrm>
        </p:spPr>
        <p:txBody>
          <a:bodyPr>
            <a:normAutofit/>
          </a:bodyPr>
          <a:lstStyle/>
          <a:p>
            <a:r>
              <a:rPr lang="en-US" sz="1800" dirty="0"/>
              <a:t>Country Approver approves the content after a legal review.</a:t>
            </a:r>
          </a:p>
          <a:p>
            <a:r>
              <a:rPr lang="en-US" sz="1800" dirty="0"/>
              <a:t>Make sure to leave the legal basis of approval in the comment during the review.</a:t>
            </a:r>
          </a:p>
        </p:txBody>
      </p:sp>
      <p:sp>
        <p:nvSpPr>
          <p:cNvPr id="3" name="Title 2">
            <a:extLst>
              <a:ext uri="{FF2B5EF4-FFF2-40B4-BE49-F238E27FC236}">
                <a16:creationId xmlns:a16="http://schemas.microsoft.com/office/drawing/2014/main" id="{66A0583E-0B11-4F08-B9FB-48CD70BC2396}"/>
              </a:ext>
            </a:extLst>
          </p:cNvPr>
          <p:cNvSpPr>
            <a:spLocks noGrp="1"/>
          </p:cNvSpPr>
          <p:nvPr>
            <p:ph type="title"/>
          </p:nvPr>
        </p:nvSpPr>
        <p:spPr/>
        <p:txBody>
          <a:bodyPr/>
          <a:lstStyle/>
          <a:p>
            <a:r>
              <a:rPr lang="en-US" dirty="0"/>
              <a:t>Workflow Example</a:t>
            </a:r>
          </a:p>
        </p:txBody>
      </p:sp>
      <p:pic>
        <p:nvPicPr>
          <p:cNvPr id="6" name="Picture 5" descr="Background pattern&#10;&#10;Description automatically generated">
            <a:extLst>
              <a:ext uri="{FF2B5EF4-FFF2-40B4-BE49-F238E27FC236}">
                <a16:creationId xmlns:a16="http://schemas.microsoft.com/office/drawing/2014/main" id="{EA62963F-9465-4ABD-8FF3-960167FCD5EF}"/>
              </a:ext>
            </a:extLst>
          </p:cNvPr>
          <p:cNvPicPr>
            <a:picLocks noChangeAspect="1"/>
          </p:cNvPicPr>
          <p:nvPr/>
        </p:nvPicPr>
        <p:blipFill>
          <a:blip r:embed="rId3"/>
          <a:stretch>
            <a:fillRect/>
          </a:stretch>
        </p:blipFill>
        <p:spPr>
          <a:xfrm>
            <a:off x="932071" y="2131259"/>
            <a:ext cx="10327857" cy="2595482"/>
          </a:xfrm>
          <a:prstGeom prst="rect">
            <a:avLst/>
          </a:prstGeom>
        </p:spPr>
      </p:pic>
      <p:sp>
        <p:nvSpPr>
          <p:cNvPr id="7" name="Oval 6">
            <a:extLst>
              <a:ext uri="{FF2B5EF4-FFF2-40B4-BE49-F238E27FC236}">
                <a16:creationId xmlns:a16="http://schemas.microsoft.com/office/drawing/2014/main" id="{B7CF8581-8899-4234-9A05-93B537319F41}"/>
              </a:ext>
            </a:extLst>
          </p:cNvPr>
          <p:cNvSpPr/>
          <p:nvPr/>
        </p:nvSpPr>
        <p:spPr>
          <a:xfrm>
            <a:off x="1589103" y="3231472"/>
            <a:ext cx="1020932" cy="4438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098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8739C-34B9-407A-90AF-F4D07EAD6902}"/>
              </a:ext>
            </a:extLst>
          </p:cNvPr>
          <p:cNvSpPr>
            <a:spLocks noGrp="1"/>
          </p:cNvSpPr>
          <p:nvPr>
            <p:ph idx="1"/>
          </p:nvPr>
        </p:nvSpPr>
        <p:spPr>
          <a:xfrm>
            <a:off x="838200" y="5420526"/>
            <a:ext cx="10515600" cy="758332"/>
          </a:xfrm>
        </p:spPr>
        <p:txBody>
          <a:bodyPr>
            <a:normAutofit/>
          </a:bodyPr>
          <a:lstStyle/>
          <a:p>
            <a:r>
              <a:rPr lang="en-US" sz="1800" dirty="0"/>
              <a:t>If the Country Approver rejects the content after the legal review, the process starts over, and Country Writer will have to resubmit the content after editing it.</a:t>
            </a:r>
          </a:p>
        </p:txBody>
      </p:sp>
      <p:sp>
        <p:nvSpPr>
          <p:cNvPr id="3" name="Title 2">
            <a:extLst>
              <a:ext uri="{FF2B5EF4-FFF2-40B4-BE49-F238E27FC236}">
                <a16:creationId xmlns:a16="http://schemas.microsoft.com/office/drawing/2014/main" id="{66A0583E-0B11-4F08-B9FB-48CD70BC2396}"/>
              </a:ext>
            </a:extLst>
          </p:cNvPr>
          <p:cNvSpPr>
            <a:spLocks noGrp="1"/>
          </p:cNvSpPr>
          <p:nvPr>
            <p:ph type="title"/>
          </p:nvPr>
        </p:nvSpPr>
        <p:spPr/>
        <p:txBody>
          <a:bodyPr/>
          <a:lstStyle/>
          <a:p>
            <a:r>
              <a:rPr lang="en-US" dirty="0"/>
              <a:t>Workflow Example</a:t>
            </a:r>
          </a:p>
        </p:txBody>
      </p:sp>
      <p:pic>
        <p:nvPicPr>
          <p:cNvPr id="5" name="Picture 4" descr="Graphical user interface, application&#10;&#10;Description automatically generated">
            <a:extLst>
              <a:ext uri="{FF2B5EF4-FFF2-40B4-BE49-F238E27FC236}">
                <a16:creationId xmlns:a16="http://schemas.microsoft.com/office/drawing/2014/main" id="{C83295A4-D574-47F0-9FA6-9BA801B247C3}"/>
              </a:ext>
            </a:extLst>
          </p:cNvPr>
          <p:cNvPicPr>
            <a:picLocks noChangeAspect="1"/>
          </p:cNvPicPr>
          <p:nvPr/>
        </p:nvPicPr>
        <p:blipFill>
          <a:blip r:embed="rId3"/>
          <a:stretch>
            <a:fillRect/>
          </a:stretch>
        </p:blipFill>
        <p:spPr>
          <a:xfrm>
            <a:off x="1097884" y="1437474"/>
            <a:ext cx="9996231" cy="3267689"/>
          </a:xfrm>
          <a:prstGeom prst="rect">
            <a:avLst/>
          </a:prstGeom>
        </p:spPr>
      </p:pic>
    </p:spTree>
    <p:extLst>
      <p:ext uri="{BB962C8B-B14F-4D97-AF65-F5344CB8AC3E}">
        <p14:creationId xmlns:p14="http://schemas.microsoft.com/office/powerpoint/2010/main" val="3738148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A8739C-34B9-407A-90AF-F4D07EAD6902}"/>
              </a:ext>
            </a:extLst>
          </p:cNvPr>
          <p:cNvSpPr>
            <a:spLocks noGrp="1"/>
          </p:cNvSpPr>
          <p:nvPr>
            <p:ph idx="1"/>
          </p:nvPr>
        </p:nvSpPr>
        <p:spPr>
          <a:xfrm>
            <a:off x="727064" y="4604835"/>
            <a:ext cx="10613057" cy="1606858"/>
          </a:xfrm>
        </p:spPr>
        <p:txBody>
          <a:bodyPr>
            <a:noAutofit/>
          </a:bodyPr>
          <a:lstStyle/>
          <a:p>
            <a:r>
              <a:rPr lang="en-US" sz="1800" dirty="0"/>
              <a:t>After Country Approver approves the content, the status is updated in Country Writer’s My Submission page.</a:t>
            </a:r>
          </a:p>
          <a:p>
            <a:r>
              <a:rPr lang="en-US" sz="1800" dirty="0"/>
              <a:t>Note that the Submit for Publication button is active again, so different content editors can edit the content again.</a:t>
            </a:r>
          </a:p>
          <a:p>
            <a:r>
              <a:rPr lang="en-US" sz="1800" dirty="0"/>
              <a:t>The content is now published to Staging and ready to be published to Live.</a:t>
            </a:r>
          </a:p>
        </p:txBody>
      </p:sp>
      <p:sp>
        <p:nvSpPr>
          <p:cNvPr id="3" name="Title 2">
            <a:extLst>
              <a:ext uri="{FF2B5EF4-FFF2-40B4-BE49-F238E27FC236}">
                <a16:creationId xmlns:a16="http://schemas.microsoft.com/office/drawing/2014/main" id="{66A0583E-0B11-4F08-B9FB-48CD70BC2396}"/>
              </a:ext>
            </a:extLst>
          </p:cNvPr>
          <p:cNvSpPr>
            <a:spLocks noGrp="1"/>
          </p:cNvSpPr>
          <p:nvPr>
            <p:ph type="title"/>
          </p:nvPr>
        </p:nvSpPr>
        <p:spPr/>
        <p:txBody>
          <a:bodyPr/>
          <a:lstStyle/>
          <a:p>
            <a:r>
              <a:rPr lang="en-US"/>
              <a:t>Workflow Example</a:t>
            </a:r>
            <a:endParaRPr lang="en-US" dirty="0"/>
          </a:p>
        </p:txBody>
      </p:sp>
      <p:pic>
        <p:nvPicPr>
          <p:cNvPr id="5" name="Picture 4">
            <a:extLst>
              <a:ext uri="{FF2B5EF4-FFF2-40B4-BE49-F238E27FC236}">
                <a16:creationId xmlns:a16="http://schemas.microsoft.com/office/drawing/2014/main" id="{18A6AAE4-4430-497F-B505-328342A32707}"/>
              </a:ext>
            </a:extLst>
          </p:cNvPr>
          <p:cNvPicPr>
            <a:picLocks noChangeAspect="1"/>
          </p:cNvPicPr>
          <p:nvPr/>
        </p:nvPicPr>
        <p:blipFill>
          <a:blip r:embed="rId3"/>
          <a:stretch>
            <a:fillRect/>
          </a:stretch>
        </p:blipFill>
        <p:spPr>
          <a:xfrm>
            <a:off x="740742" y="1218919"/>
            <a:ext cx="10710513" cy="840700"/>
          </a:xfrm>
          <a:prstGeom prst="rect">
            <a:avLst/>
          </a:prstGeom>
        </p:spPr>
      </p:pic>
      <p:pic>
        <p:nvPicPr>
          <p:cNvPr id="7" name="Picture 6" descr="Graphical user interface, application, Teams&#10;&#10;Description automatically generated">
            <a:extLst>
              <a:ext uri="{FF2B5EF4-FFF2-40B4-BE49-F238E27FC236}">
                <a16:creationId xmlns:a16="http://schemas.microsoft.com/office/drawing/2014/main" id="{6B82A285-7EB2-452D-BA82-E8896D0E12BF}"/>
              </a:ext>
            </a:extLst>
          </p:cNvPr>
          <p:cNvPicPr>
            <a:picLocks noChangeAspect="1"/>
          </p:cNvPicPr>
          <p:nvPr/>
        </p:nvPicPr>
        <p:blipFill rotWithShape="1">
          <a:blip r:embed="rId4"/>
          <a:srcRect b="11316"/>
          <a:stretch/>
        </p:blipFill>
        <p:spPr>
          <a:xfrm>
            <a:off x="727064" y="2243373"/>
            <a:ext cx="10737870" cy="2177708"/>
          </a:xfrm>
          <a:prstGeom prst="rect">
            <a:avLst/>
          </a:prstGeom>
        </p:spPr>
      </p:pic>
      <p:sp>
        <p:nvSpPr>
          <p:cNvPr id="8" name="Oval 7">
            <a:extLst>
              <a:ext uri="{FF2B5EF4-FFF2-40B4-BE49-F238E27FC236}">
                <a16:creationId xmlns:a16="http://schemas.microsoft.com/office/drawing/2014/main" id="{9B1EE0EF-91C1-47D7-B4E7-CE3B014CA86C}"/>
              </a:ext>
            </a:extLst>
          </p:cNvPr>
          <p:cNvSpPr/>
          <p:nvPr/>
        </p:nvSpPr>
        <p:spPr>
          <a:xfrm>
            <a:off x="6809173" y="1402673"/>
            <a:ext cx="656947" cy="4793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25C59C-2600-4B7F-8613-9939DAC52F19}"/>
              </a:ext>
            </a:extLst>
          </p:cNvPr>
          <p:cNvSpPr/>
          <p:nvPr/>
        </p:nvSpPr>
        <p:spPr>
          <a:xfrm>
            <a:off x="9348186" y="2243372"/>
            <a:ext cx="1597981" cy="5797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212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0D56B47B-8405-4703-BDBE-83B52576B3D1}"/>
              </a:ext>
            </a:extLst>
          </p:cNvPr>
          <p:cNvPicPr>
            <a:picLocks noChangeAspect="1"/>
          </p:cNvPicPr>
          <p:nvPr/>
        </p:nvPicPr>
        <p:blipFill>
          <a:blip r:embed="rId3"/>
          <a:stretch>
            <a:fillRect/>
          </a:stretch>
        </p:blipFill>
        <p:spPr>
          <a:xfrm>
            <a:off x="654848" y="1405714"/>
            <a:ext cx="10882303" cy="4046571"/>
          </a:xfrm>
          <a:prstGeom prst="rect">
            <a:avLst/>
          </a:prstGeom>
        </p:spPr>
      </p:pic>
      <p:sp>
        <p:nvSpPr>
          <p:cNvPr id="5" name="Text Placeholder 4">
            <a:extLst>
              <a:ext uri="{FF2B5EF4-FFF2-40B4-BE49-F238E27FC236}">
                <a16:creationId xmlns:a16="http://schemas.microsoft.com/office/drawing/2014/main" id="{913CEDF0-824B-44E6-A537-0BE51ACDC4C7}"/>
              </a:ext>
            </a:extLst>
          </p:cNvPr>
          <p:cNvSpPr>
            <a:spLocks noGrp="1"/>
          </p:cNvSpPr>
          <p:nvPr>
            <p:ph idx="1"/>
          </p:nvPr>
        </p:nvSpPr>
        <p:spPr>
          <a:xfrm>
            <a:off x="620555" y="5439305"/>
            <a:ext cx="10515600" cy="659653"/>
          </a:xfrm>
        </p:spPr>
        <p:txBody>
          <a:bodyPr>
            <a:normAutofit/>
          </a:bodyPr>
          <a:lstStyle/>
          <a:p>
            <a:r>
              <a:rPr lang="en-US" sz="1800" dirty="0"/>
              <a:t>After Signing in, click My Sites under the Profile icon.</a:t>
            </a:r>
          </a:p>
        </p:txBody>
      </p:sp>
      <p:sp>
        <p:nvSpPr>
          <p:cNvPr id="4" name="Title 3">
            <a:extLst>
              <a:ext uri="{FF2B5EF4-FFF2-40B4-BE49-F238E27FC236}">
                <a16:creationId xmlns:a16="http://schemas.microsoft.com/office/drawing/2014/main" id="{D9484E81-1653-423C-8585-25EBD90ED1F9}"/>
              </a:ext>
            </a:extLst>
          </p:cNvPr>
          <p:cNvSpPr>
            <a:spLocks noGrp="1"/>
          </p:cNvSpPr>
          <p:nvPr>
            <p:ph type="title"/>
          </p:nvPr>
        </p:nvSpPr>
        <p:spPr/>
        <p:txBody>
          <a:bodyPr/>
          <a:lstStyle/>
          <a:p>
            <a:r>
              <a:rPr lang="en-US" dirty="0"/>
              <a:t>Signing in to the account</a:t>
            </a:r>
          </a:p>
        </p:txBody>
      </p:sp>
      <p:sp>
        <p:nvSpPr>
          <p:cNvPr id="6" name="Oval 5">
            <a:extLst>
              <a:ext uri="{FF2B5EF4-FFF2-40B4-BE49-F238E27FC236}">
                <a16:creationId xmlns:a16="http://schemas.microsoft.com/office/drawing/2014/main" id="{3362FC54-DD80-45BB-9B42-013E3207645B}"/>
              </a:ext>
            </a:extLst>
          </p:cNvPr>
          <p:cNvSpPr/>
          <p:nvPr/>
        </p:nvSpPr>
        <p:spPr>
          <a:xfrm>
            <a:off x="9573686" y="1447931"/>
            <a:ext cx="541537" cy="5159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8100B8-9E49-4624-A456-CFB113BD2468}"/>
              </a:ext>
            </a:extLst>
          </p:cNvPr>
          <p:cNvSpPr/>
          <p:nvPr/>
        </p:nvSpPr>
        <p:spPr>
          <a:xfrm>
            <a:off x="9650027" y="2166811"/>
            <a:ext cx="701336" cy="3284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788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165FDF-5E32-4C96-8CD2-20B0150C7EA8}"/>
              </a:ext>
            </a:extLst>
          </p:cNvPr>
          <p:cNvSpPr>
            <a:spLocks noGrp="1"/>
          </p:cNvSpPr>
          <p:nvPr>
            <p:ph type="ctrTitle"/>
          </p:nvPr>
        </p:nvSpPr>
        <p:spPr/>
        <p:txBody>
          <a:bodyPr/>
          <a:lstStyle/>
          <a:p>
            <a:r>
              <a:rPr lang="en-US" dirty="0"/>
              <a:t>Site Maintenance Tutorial</a:t>
            </a:r>
          </a:p>
        </p:txBody>
      </p:sp>
    </p:spTree>
    <p:extLst>
      <p:ext uri="{BB962C8B-B14F-4D97-AF65-F5344CB8AC3E}">
        <p14:creationId xmlns:p14="http://schemas.microsoft.com/office/powerpoint/2010/main" val="792179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B02B6B-1648-46E3-9294-7F6F933EE994}"/>
              </a:ext>
            </a:extLst>
          </p:cNvPr>
          <p:cNvSpPr>
            <a:spLocks noGrp="1"/>
          </p:cNvSpPr>
          <p:nvPr>
            <p:ph idx="1"/>
          </p:nvPr>
        </p:nvSpPr>
        <p:spPr/>
        <p:txBody>
          <a:bodyPr>
            <a:normAutofit/>
          </a:bodyPr>
          <a:lstStyle/>
          <a:p>
            <a:r>
              <a:rPr lang="en-US" sz="1800" dirty="0"/>
              <a:t>With the current Brink’s guidelines, countries can edit any existing web contents except for the Corporate contents (About page).</a:t>
            </a:r>
          </a:p>
          <a:p>
            <a:r>
              <a:rPr lang="en-US" sz="1800" dirty="0"/>
              <a:t>Countries can also create the following four contents:</a:t>
            </a:r>
            <a:endParaRPr lang="en-US" sz="1400" dirty="0"/>
          </a:p>
          <a:p>
            <a:pPr lvl="1">
              <a:buSzPct val="80000"/>
            </a:pPr>
            <a:r>
              <a:rPr lang="en-US" sz="1600" dirty="0"/>
              <a:t>Job Opportunity contents</a:t>
            </a:r>
          </a:p>
          <a:p>
            <a:pPr lvl="1">
              <a:buSzPct val="80000"/>
            </a:pPr>
            <a:r>
              <a:rPr lang="en-US" sz="1600" dirty="0"/>
              <a:t>Insight contents</a:t>
            </a:r>
          </a:p>
          <a:p>
            <a:pPr lvl="2">
              <a:buSzPct val="80000"/>
            </a:pPr>
            <a:r>
              <a:rPr lang="en-US" sz="1400" dirty="0"/>
              <a:t>Blog Posts</a:t>
            </a:r>
          </a:p>
          <a:p>
            <a:pPr lvl="2">
              <a:buSzPct val="80000"/>
            </a:pPr>
            <a:r>
              <a:rPr lang="en-US" sz="1400" dirty="0"/>
              <a:t>Case Studies</a:t>
            </a:r>
          </a:p>
          <a:p>
            <a:pPr lvl="2">
              <a:buSzPct val="80000"/>
            </a:pPr>
            <a:r>
              <a:rPr lang="en-US" sz="1400" dirty="0"/>
              <a:t>Events</a:t>
            </a:r>
          </a:p>
          <a:p>
            <a:pPr lvl="1">
              <a:buSzPct val="80000"/>
            </a:pPr>
            <a:r>
              <a:rPr lang="en-US" sz="1600" dirty="0"/>
              <a:t>Notification contents</a:t>
            </a:r>
          </a:p>
          <a:p>
            <a:pPr lvl="1">
              <a:buSzPct val="80000"/>
            </a:pPr>
            <a:r>
              <a:rPr lang="en-US" sz="1600" dirty="0"/>
              <a:t>Financial Statements contents</a:t>
            </a:r>
          </a:p>
          <a:p>
            <a:pPr lvl="2">
              <a:buSzPct val="80000"/>
            </a:pPr>
            <a:r>
              <a:rPr lang="en-US" sz="1200" dirty="0"/>
              <a:t>PDF Tabs</a:t>
            </a:r>
          </a:p>
          <a:p>
            <a:pPr lvl="2">
              <a:buSzPct val="80000"/>
            </a:pPr>
            <a:r>
              <a:rPr lang="en-US" sz="1200" dirty="0"/>
              <a:t>Year Tabs</a:t>
            </a:r>
          </a:p>
          <a:p>
            <a:pPr marL="457200" lvl="1" indent="0">
              <a:buNone/>
            </a:pPr>
            <a:endParaRPr lang="en-US" sz="1400" dirty="0"/>
          </a:p>
        </p:txBody>
      </p:sp>
      <p:sp>
        <p:nvSpPr>
          <p:cNvPr id="3" name="Title 2">
            <a:extLst>
              <a:ext uri="{FF2B5EF4-FFF2-40B4-BE49-F238E27FC236}">
                <a16:creationId xmlns:a16="http://schemas.microsoft.com/office/drawing/2014/main" id="{778F4B4E-410E-4587-8415-20F41BB30FC3}"/>
              </a:ext>
            </a:extLst>
          </p:cNvPr>
          <p:cNvSpPr>
            <a:spLocks noGrp="1"/>
          </p:cNvSpPr>
          <p:nvPr>
            <p:ph type="title"/>
          </p:nvPr>
        </p:nvSpPr>
        <p:spPr/>
        <p:txBody>
          <a:bodyPr/>
          <a:lstStyle/>
          <a:p>
            <a:r>
              <a:rPr lang="en-US" dirty="0"/>
              <a:t>Web Contents</a:t>
            </a:r>
          </a:p>
        </p:txBody>
      </p:sp>
    </p:spTree>
    <p:extLst>
      <p:ext uri="{BB962C8B-B14F-4D97-AF65-F5344CB8AC3E}">
        <p14:creationId xmlns:p14="http://schemas.microsoft.com/office/powerpoint/2010/main" val="269128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94F296-C014-49E2-9326-EF0723A16D8C}"/>
              </a:ext>
            </a:extLst>
          </p:cNvPr>
          <p:cNvGrpSpPr/>
          <p:nvPr/>
        </p:nvGrpSpPr>
        <p:grpSpPr>
          <a:xfrm>
            <a:off x="565953" y="1562100"/>
            <a:ext cx="11060094" cy="3314700"/>
            <a:chOff x="565953" y="1171575"/>
            <a:chExt cx="11060094" cy="3314700"/>
          </a:xfrm>
        </p:grpSpPr>
        <p:pic>
          <p:nvPicPr>
            <p:cNvPr id="7" name="Picture 6" descr="Graphical user interface, text, website&#10;&#10;Description automatically generated">
              <a:extLst>
                <a:ext uri="{FF2B5EF4-FFF2-40B4-BE49-F238E27FC236}">
                  <a16:creationId xmlns:a16="http://schemas.microsoft.com/office/drawing/2014/main" id="{5DC557F4-1872-4A61-A003-4AD6A493308E}"/>
                </a:ext>
              </a:extLst>
            </p:cNvPr>
            <p:cNvPicPr>
              <a:picLocks noChangeAspect="1"/>
            </p:cNvPicPr>
            <p:nvPr/>
          </p:nvPicPr>
          <p:blipFill rotWithShape="1">
            <a:blip r:embed="rId3"/>
            <a:srcRect r="24943"/>
            <a:stretch/>
          </p:blipFill>
          <p:spPr>
            <a:xfrm>
              <a:off x="565953" y="1171575"/>
              <a:ext cx="11060094" cy="3314700"/>
            </a:xfrm>
            <a:prstGeom prst="rect">
              <a:avLst/>
            </a:prstGeom>
          </p:spPr>
        </p:pic>
        <p:sp>
          <p:nvSpPr>
            <p:cNvPr id="9" name="Oval 8">
              <a:extLst>
                <a:ext uri="{FF2B5EF4-FFF2-40B4-BE49-F238E27FC236}">
                  <a16:creationId xmlns:a16="http://schemas.microsoft.com/office/drawing/2014/main" id="{2657D680-9AFB-4827-AA01-9BAB0736AD04}"/>
                </a:ext>
              </a:extLst>
            </p:cNvPr>
            <p:cNvSpPr/>
            <p:nvPr/>
          </p:nvSpPr>
          <p:spPr>
            <a:xfrm>
              <a:off x="8886825" y="1180358"/>
              <a:ext cx="647700" cy="4857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B7F11E4-DA4B-407A-8583-D9625A0E7A3A}"/>
                </a:ext>
              </a:extLst>
            </p:cNvPr>
            <p:cNvSpPr/>
            <p:nvPr/>
          </p:nvSpPr>
          <p:spPr>
            <a:xfrm>
              <a:off x="2133600" y="1995302"/>
              <a:ext cx="485775" cy="4145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4">
            <a:extLst>
              <a:ext uri="{FF2B5EF4-FFF2-40B4-BE49-F238E27FC236}">
                <a16:creationId xmlns:a16="http://schemas.microsoft.com/office/drawing/2014/main" id="{913CEDF0-824B-44E6-A537-0BE51ACDC4C7}"/>
              </a:ext>
            </a:extLst>
          </p:cNvPr>
          <p:cNvSpPr>
            <a:spLocks noGrp="1"/>
          </p:cNvSpPr>
          <p:nvPr>
            <p:ph idx="1"/>
          </p:nvPr>
        </p:nvSpPr>
        <p:spPr>
          <a:xfrm>
            <a:off x="565953" y="5474816"/>
            <a:ext cx="10515600" cy="688577"/>
          </a:xfrm>
        </p:spPr>
        <p:txBody>
          <a:bodyPr>
            <a:normAutofit lnSpcReduction="10000"/>
          </a:bodyPr>
          <a:lstStyle/>
          <a:p>
            <a:r>
              <a:rPr lang="en-US" sz="1800" dirty="0"/>
              <a:t>Before editing of creating a content, if switch to Staging.</a:t>
            </a:r>
          </a:p>
          <a:p>
            <a:r>
              <a:rPr lang="en-US" sz="1800" dirty="0"/>
              <a:t>In the Live version of the site, contents cannot be edited to enforce the workflow of each content.</a:t>
            </a:r>
          </a:p>
        </p:txBody>
      </p:sp>
      <p:sp>
        <p:nvSpPr>
          <p:cNvPr id="4" name="Title 3">
            <a:extLst>
              <a:ext uri="{FF2B5EF4-FFF2-40B4-BE49-F238E27FC236}">
                <a16:creationId xmlns:a16="http://schemas.microsoft.com/office/drawing/2014/main" id="{D9484E81-1653-423C-8585-25EBD90ED1F9}"/>
              </a:ext>
            </a:extLst>
          </p:cNvPr>
          <p:cNvSpPr>
            <a:spLocks noGrp="1"/>
          </p:cNvSpPr>
          <p:nvPr>
            <p:ph type="title"/>
          </p:nvPr>
        </p:nvSpPr>
        <p:spPr/>
        <p:txBody>
          <a:bodyPr/>
          <a:lstStyle/>
          <a:p>
            <a:r>
              <a:rPr lang="en-US" dirty="0"/>
              <a:t>Editing existing web content</a:t>
            </a:r>
          </a:p>
        </p:txBody>
      </p:sp>
    </p:spTree>
    <p:extLst>
      <p:ext uri="{BB962C8B-B14F-4D97-AF65-F5344CB8AC3E}">
        <p14:creationId xmlns:p14="http://schemas.microsoft.com/office/powerpoint/2010/main" val="1774046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C5BDF1FC-DDA8-461D-B04B-E5CE16D24B82}"/>
              </a:ext>
            </a:extLst>
          </p:cNvPr>
          <p:cNvPicPr>
            <a:picLocks noChangeAspect="1"/>
          </p:cNvPicPr>
          <p:nvPr/>
        </p:nvPicPr>
        <p:blipFill>
          <a:blip r:embed="rId3"/>
          <a:stretch>
            <a:fillRect/>
          </a:stretch>
        </p:blipFill>
        <p:spPr>
          <a:xfrm>
            <a:off x="798303" y="1121505"/>
            <a:ext cx="10595396" cy="4126769"/>
          </a:xfrm>
          <a:prstGeom prst="rect">
            <a:avLst/>
          </a:prstGeom>
        </p:spPr>
      </p:pic>
      <p:sp>
        <p:nvSpPr>
          <p:cNvPr id="2" name="Text Placeholder 1">
            <a:extLst>
              <a:ext uri="{FF2B5EF4-FFF2-40B4-BE49-F238E27FC236}">
                <a16:creationId xmlns:a16="http://schemas.microsoft.com/office/drawing/2014/main" id="{7A654A3F-E894-46EF-AAA3-8C55D65E5DD5}"/>
              </a:ext>
            </a:extLst>
          </p:cNvPr>
          <p:cNvSpPr>
            <a:spLocks noGrp="1"/>
          </p:cNvSpPr>
          <p:nvPr>
            <p:ph idx="1"/>
          </p:nvPr>
        </p:nvSpPr>
        <p:spPr>
          <a:xfrm>
            <a:off x="838200" y="5724911"/>
            <a:ext cx="10515600" cy="409575"/>
          </a:xfrm>
        </p:spPr>
        <p:txBody>
          <a:bodyPr>
            <a:normAutofit/>
          </a:bodyPr>
          <a:lstStyle/>
          <a:p>
            <a:r>
              <a:rPr lang="en-US" sz="1800" dirty="0"/>
              <a:t>The edit button can be found in the three-dotted menu on the top right corner of the content.</a:t>
            </a:r>
          </a:p>
        </p:txBody>
      </p:sp>
      <p:sp>
        <p:nvSpPr>
          <p:cNvPr id="3" name="Title 2">
            <a:extLst>
              <a:ext uri="{FF2B5EF4-FFF2-40B4-BE49-F238E27FC236}">
                <a16:creationId xmlns:a16="http://schemas.microsoft.com/office/drawing/2014/main" id="{B770D97B-7EBE-4C5C-930A-C3FC8381413F}"/>
              </a:ext>
            </a:extLst>
          </p:cNvPr>
          <p:cNvSpPr>
            <a:spLocks noGrp="1"/>
          </p:cNvSpPr>
          <p:nvPr>
            <p:ph type="title"/>
          </p:nvPr>
        </p:nvSpPr>
        <p:spPr/>
        <p:txBody>
          <a:bodyPr/>
          <a:lstStyle/>
          <a:p>
            <a:r>
              <a:rPr lang="en-US" dirty="0"/>
              <a:t>Editing existing web content</a:t>
            </a:r>
          </a:p>
        </p:txBody>
      </p:sp>
      <p:sp>
        <p:nvSpPr>
          <p:cNvPr id="6" name="Oval 5">
            <a:extLst>
              <a:ext uri="{FF2B5EF4-FFF2-40B4-BE49-F238E27FC236}">
                <a16:creationId xmlns:a16="http://schemas.microsoft.com/office/drawing/2014/main" id="{77856D8D-6F22-47F5-99D9-815E87C8130F}"/>
              </a:ext>
            </a:extLst>
          </p:cNvPr>
          <p:cNvSpPr/>
          <p:nvPr/>
        </p:nvSpPr>
        <p:spPr>
          <a:xfrm>
            <a:off x="11096626" y="2038350"/>
            <a:ext cx="401848" cy="4095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245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 Teams&#10;&#10;Description automatically generated">
            <a:extLst>
              <a:ext uri="{FF2B5EF4-FFF2-40B4-BE49-F238E27FC236}">
                <a16:creationId xmlns:a16="http://schemas.microsoft.com/office/drawing/2014/main" id="{589716F4-8BC2-4F7B-A1DF-C977385321A2}"/>
              </a:ext>
            </a:extLst>
          </p:cNvPr>
          <p:cNvPicPr>
            <a:picLocks noChangeAspect="1"/>
          </p:cNvPicPr>
          <p:nvPr/>
        </p:nvPicPr>
        <p:blipFill rotWithShape="1">
          <a:blip r:embed="rId3"/>
          <a:srcRect t="1" r="3957" b="27481"/>
          <a:stretch/>
        </p:blipFill>
        <p:spPr>
          <a:xfrm>
            <a:off x="671743" y="1188686"/>
            <a:ext cx="10848513" cy="3924851"/>
          </a:xfrm>
          <a:prstGeom prst="rect">
            <a:avLst/>
          </a:prstGeom>
        </p:spPr>
      </p:pic>
      <p:sp>
        <p:nvSpPr>
          <p:cNvPr id="2" name="Text Placeholder 1">
            <a:extLst>
              <a:ext uri="{FF2B5EF4-FFF2-40B4-BE49-F238E27FC236}">
                <a16:creationId xmlns:a16="http://schemas.microsoft.com/office/drawing/2014/main" id="{10ADB6BB-F606-4F5F-989E-19650230E4F1}"/>
              </a:ext>
            </a:extLst>
          </p:cNvPr>
          <p:cNvSpPr>
            <a:spLocks noGrp="1"/>
          </p:cNvSpPr>
          <p:nvPr>
            <p:ph idx="1"/>
          </p:nvPr>
        </p:nvSpPr>
        <p:spPr>
          <a:xfrm>
            <a:off x="671743" y="5528083"/>
            <a:ext cx="10515600" cy="730674"/>
          </a:xfrm>
        </p:spPr>
        <p:txBody>
          <a:bodyPr>
            <a:normAutofit/>
          </a:bodyPr>
          <a:lstStyle/>
          <a:p>
            <a:r>
              <a:rPr lang="en-US" sz="1800" dirty="0"/>
              <a:t>Web Contents can also be accessed under Content &amp; Data menu in the side menu panel.</a:t>
            </a:r>
          </a:p>
          <a:p>
            <a:r>
              <a:rPr lang="en-US" sz="1800" dirty="0"/>
              <a:t>Simply click the content to edit it.</a:t>
            </a:r>
          </a:p>
        </p:txBody>
      </p:sp>
      <p:sp>
        <p:nvSpPr>
          <p:cNvPr id="3" name="Title 2">
            <a:extLst>
              <a:ext uri="{FF2B5EF4-FFF2-40B4-BE49-F238E27FC236}">
                <a16:creationId xmlns:a16="http://schemas.microsoft.com/office/drawing/2014/main" id="{30F38F97-E002-4970-B5F4-94EE901E63D0}"/>
              </a:ext>
            </a:extLst>
          </p:cNvPr>
          <p:cNvSpPr>
            <a:spLocks noGrp="1"/>
          </p:cNvSpPr>
          <p:nvPr>
            <p:ph type="title"/>
          </p:nvPr>
        </p:nvSpPr>
        <p:spPr/>
        <p:txBody>
          <a:bodyPr/>
          <a:lstStyle/>
          <a:p>
            <a:r>
              <a:rPr lang="en-US" dirty="0"/>
              <a:t>Editing existing web content</a:t>
            </a:r>
          </a:p>
        </p:txBody>
      </p:sp>
      <p:sp>
        <p:nvSpPr>
          <p:cNvPr id="6" name="Oval 5">
            <a:extLst>
              <a:ext uri="{FF2B5EF4-FFF2-40B4-BE49-F238E27FC236}">
                <a16:creationId xmlns:a16="http://schemas.microsoft.com/office/drawing/2014/main" id="{3081EFEC-CF70-45E0-A6C9-7883C1B5286E}"/>
              </a:ext>
            </a:extLst>
          </p:cNvPr>
          <p:cNvSpPr/>
          <p:nvPr/>
        </p:nvSpPr>
        <p:spPr>
          <a:xfrm>
            <a:off x="852256" y="2398158"/>
            <a:ext cx="719092" cy="2828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792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E9215F-CE00-46D7-B4F4-C9290C64B5BB}"/>
              </a:ext>
            </a:extLst>
          </p:cNvPr>
          <p:cNvSpPr>
            <a:spLocks noGrp="1"/>
          </p:cNvSpPr>
          <p:nvPr>
            <p:ph idx="1"/>
          </p:nvPr>
        </p:nvSpPr>
        <p:spPr>
          <a:xfrm>
            <a:off x="838200" y="5448183"/>
            <a:ext cx="10515600" cy="688577"/>
          </a:xfrm>
        </p:spPr>
        <p:txBody>
          <a:bodyPr>
            <a:normAutofit/>
          </a:bodyPr>
          <a:lstStyle/>
          <a:p>
            <a:r>
              <a:rPr lang="en-US" sz="1800" dirty="0"/>
              <a:t>Some contents are displayed through asset publisher. The edit button for these contents are on the top right corner of each content card.</a:t>
            </a:r>
          </a:p>
        </p:txBody>
      </p:sp>
      <p:sp>
        <p:nvSpPr>
          <p:cNvPr id="3" name="Title 2">
            <a:extLst>
              <a:ext uri="{FF2B5EF4-FFF2-40B4-BE49-F238E27FC236}">
                <a16:creationId xmlns:a16="http://schemas.microsoft.com/office/drawing/2014/main" id="{B8BA9C2D-1572-40B3-B73A-5444A898281A}"/>
              </a:ext>
            </a:extLst>
          </p:cNvPr>
          <p:cNvSpPr>
            <a:spLocks noGrp="1"/>
          </p:cNvSpPr>
          <p:nvPr>
            <p:ph type="title"/>
          </p:nvPr>
        </p:nvSpPr>
        <p:spPr/>
        <p:txBody>
          <a:bodyPr/>
          <a:lstStyle/>
          <a:p>
            <a:r>
              <a:rPr lang="en-US" dirty="0"/>
              <a:t>Editing existing web content</a:t>
            </a:r>
          </a:p>
        </p:txBody>
      </p:sp>
      <p:pic>
        <p:nvPicPr>
          <p:cNvPr id="5" name="Picture 4" descr="Graphical user interface, application, Teams&#10;&#10;Description automatically generated">
            <a:extLst>
              <a:ext uri="{FF2B5EF4-FFF2-40B4-BE49-F238E27FC236}">
                <a16:creationId xmlns:a16="http://schemas.microsoft.com/office/drawing/2014/main" id="{19CC6355-88BE-4E47-AAB3-DDE16095BA13}"/>
              </a:ext>
            </a:extLst>
          </p:cNvPr>
          <p:cNvPicPr>
            <a:picLocks noChangeAspect="1"/>
          </p:cNvPicPr>
          <p:nvPr/>
        </p:nvPicPr>
        <p:blipFill rotWithShape="1">
          <a:blip r:embed="rId3"/>
          <a:srcRect b="26003"/>
          <a:stretch/>
        </p:blipFill>
        <p:spPr>
          <a:xfrm>
            <a:off x="1042549" y="1338982"/>
            <a:ext cx="10106902" cy="3747367"/>
          </a:xfrm>
          <a:prstGeom prst="rect">
            <a:avLst/>
          </a:prstGeom>
        </p:spPr>
      </p:pic>
      <p:sp>
        <p:nvSpPr>
          <p:cNvPr id="6" name="Oval 5">
            <a:extLst>
              <a:ext uri="{FF2B5EF4-FFF2-40B4-BE49-F238E27FC236}">
                <a16:creationId xmlns:a16="http://schemas.microsoft.com/office/drawing/2014/main" id="{DF171440-5CE6-4212-82F1-8D94A0CFD78B}"/>
              </a:ext>
            </a:extLst>
          </p:cNvPr>
          <p:cNvSpPr/>
          <p:nvPr/>
        </p:nvSpPr>
        <p:spPr>
          <a:xfrm>
            <a:off x="4076700" y="1885950"/>
            <a:ext cx="257175" cy="219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546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D33619D2-0D77-4551-9D4C-4CD5F9CF3BFA}"/>
              </a:ext>
            </a:extLst>
          </p:cNvPr>
          <p:cNvPicPr>
            <a:picLocks noChangeAspect="1"/>
          </p:cNvPicPr>
          <p:nvPr/>
        </p:nvPicPr>
        <p:blipFill rotWithShape="1">
          <a:blip r:embed="rId3"/>
          <a:srcRect b="38173"/>
          <a:stretch/>
        </p:blipFill>
        <p:spPr>
          <a:xfrm>
            <a:off x="873182" y="1202228"/>
            <a:ext cx="10445635" cy="3598372"/>
          </a:xfrm>
          <a:prstGeom prst="rect">
            <a:avLst/>
          </a:prstGeom>
        </p:spPr>
      </p:pic>
      <p:sp>
        <p:nvSpPr>
          <p:cNvPr id="2" name="Text Placeholder 1">
            <a:extLst>
              <a:ext uri="{FF2B5EF4-FFF2-40B4-BE49-F238E27FC236}">
                <a16:creationId xmlns:a16="http://schemas.microsoft.com/office/drawing/2014/main" id="{EDD4851E-7706-441E-A6A8-3499FB35114A}"/>
              </a:ext>
            </a:extLst>
          </p:cNvPr>
          <p:cNvSpPr>
            <a:spLocks noGrp="1"/>
          </p:cNvSpPr>
          <p:nvPr>
            <p:ph idx="1"/>
          </p:nvPr>
        </p:nvSpPr>
        <p:spPr>
          <a:xfrm>
            <a:off x="838200" y="5318237"/>
            <a:ext cx="10515600" cy="805347"/>
          </a:xfrm>
        </p:spPr>
        <p:txBody>
          <a:bodyPr>
            <a:normAutofit/>
          </a:bodyPr>
          <a:lstStyle/>
          <a:p>
            <a:r>
              <a:rPr lang="en-US" sz="1800" dirty="0"/>
              <a:t>In the edit page, if the site uses multiple languages, the content language can be switched through the language button.</a:t>
            </a:r>
          </a:p>
        </p:txBody>
      </p:sp>
      <p:sp>
        <p:nvSpPr>
          <p:cNvPr id="3" name="Title 2">
            <a:extLst>
              <a:ext uri="{FF2B5EF4-FFF2-40B4-BE49-F238E27FC236}">
                <a16:creationId xmlns:a16="http://schemas.microsoft.com/office/drawing/2014/main" id="{67C4DF1C-8EA5-4839-969A-5F1D1ED56A94}"/>
              </a:ext>
            </a:extLst>
          </p:cNvPr>
          <p:cNvSpPr>
            <a:spLocks noGrp="1"/>
          </p:cNvSpPr>
          <p:nvPr>
            <p:ph type="title"/>
          </p:nvPr>
        </p:nvSpPr>
        <p:spPr/>
        <p:txBody>
          <a:bodyPr/>
          <a:lstStyle/>
          <a:p>
            <a:r>
              <a:rPr lang="en-US" dirty="0"/>
              <a:t>Editing existing web content</a:t>
            </a:r>
          </a:p>
        </p:txBody>
      </p:sp>
      <p:sp>
        <p:nvSpPr>
          <p:cNvPr id="6" name="Oval 5">
            <a:extLst>
              <a:ext uri="{FF2B5EF4-FFF2-40B4-BE49-F238E27FC236}">
                <a16:creationId xmlns:a16="http://schemas.microsoft.com/office/drawing/2014/main" id="{02060A89-A08F-4C01-9270-8D00CACBC0BE}"/>
              </a:ext>
            </a:extLst>
          </p:cNvPr>
          <p:cNvSpPr/>
          <p:nvPr/>
        </p:nvSpPr>
        <p:spPr>
          <a:xfrm>
            <a:off x="1971675" y="1137089"/>
            <a:ext cx="495300" cy="5027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738BEA3-3451-4925-82D4-D6CFFDC6EAD9}"/>
              </a:ext>
            </a:extLst>
          </p:cNvPr>
          <p:cNvSpPr/>
          <p:nvPr/>
        </p:nvSpPr>
        <p:spPr>
          <a:xfrm>
            <a:off x="2466975" y="1809098"/>
            <a:ext cx="495300" cy="5027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8F7A3F-BDE3-4657-85CB-8BA9EDEF2A01}"/>
              </a:ext>
            </a:extLst>
          </p:cNvPr>
          <p:cNvSpPr/>
          <p:nvPr/>
        </p:nvSpPr>
        <p:spPr>
          <a:xfrm>
            <a:off x="10823517" y="3704573"/>
            <a:ext cx="495300" cy="5027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043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95F01B3C-85B6-43FB-B85F-9B6F147D0DBA}"/>
              </a:ext>
            </a:extLst>
          </p:cNvPr>
          <p:cNvPicPr>
            <a:picLocks noChangeAspect="1"/>
          </p:cNvPicPr>
          <p:nvPr/>
        </p:nvPicPr>
        <p:blipFill rotWithShape="1">
          <a:blip r:embed="rId3"/>
          <a:srcRect b="23298"/>
          <a:stretch/>
        </p:blipFill>
        <p:spPr>
          <a:xfrm>
            <a:off x="849853" y="1224692"/>
            <a:ext cx="10492293" cy="3480658"/>
          </a:xfrm>
          <a:prstGeom prst="rect">
            <a:avLst/>
          </a:prstGeom>
        </p:spPr>
      </p:pic>
      <p:sp>
        <p:nvSpPr>
          <p:cNvPr id="2" name="Text Placeholder 1">
            <a:extLst>
              <a:ext uri="{FF2B5EF4-FFF2-40B4-BE49-F238E27FC236}">
                <a16:creationId xmlns:a16="http://schemas.microsoft.com/office/drawing/2014/main" id="{6FF2262E-B500-4781-A024-484867CDABB3}"/>
              </a:ext>
            </a:extLst>
          </p:cNvPr>
          <p:cNvSpPr>
            <a:spLocks noGrp="1"/>
          </p:cNvSpPr>
          <p:nvPr>
            <p:ph idx="1"/>
          </p:nvPr>
        </p:nvSpPr>
        <p:spPr>
          <a:xfrm>
            <a:off x="676275" y="5421551"/>
            <a:ext cx="10515600" cy="688577"/>
          </a:xfrm>
        </p:spPr>
        <p:txBody>
          <a:bodyPr>
            <a:normAutofit/>
          </a:bodyPr>
          <a:lstStyle/>
          <a:p>
            <a:r>
              <a:rPr lang="en-US" sz="1800" dirty="0"/>
              <a:t>When the language option list is visible, select the language of the content to be modified.</a:t>
            </a:r>
          </a:p>
        </p:txBody>
      </p:sp>
      <p:sp>
        <p:nvSpPr>
          <p:cNvPr id="3" name="Title 2">
            <a:extLst>
              <a:ext uri="{FF2B5EF4-FFF2-40B4-BE49-F238E27FC236}">
                <a16:creationId xmlns:a16="http://schemas.microsoft.com/office/drawing/2014/main" id="{BB06F11C-B34E-4989-BE08-90A83B0282D9}"/>
              </a:ext>
            </a:extLst>
          </p:cNvPr>
          <p:cNvSpPr>
            <a:spLocks noGrp="1"/>
          </p:cNvSpPr>
          <p:nvPr>
            <p:ph type="title"/>
          </p:nvPr>
        </p:nvSpPr>
        <p:spPr/>
        <p:txBody>
          <a:bodyPr/>
          <a:lstStyle/>
          <a:p>
            <a:r>
              <a:rPr lang="en-US" dirty="0"/>
              <a:t>Editing existing web content</a:t>
            </a:r>
          </a:p>
        </p:txBody>
      </p:sp>
      <p:sp>
        <p:nvSpPr>
          <p:cNvPr id="6" name="Oval 5">
            <a:extLst>
              <a:ext uri="{FF2B5EF4-FFF2-40B4-BE49-F238E27FC236}">
                <a16:creationId xmlns:a16="http://schemas.microsoft.com/office/drawing/2014/main" id="{DDF0A6AE-C268-4BC1-882F-D32990698E1E}"/>
              </a:ext>
            </a:extLst>
          </p:cNvPr>
          <p:cNvSpPr/>
          <p:nvPr/>
        </p:nvSpPr>
        <p:spPr>
          <a:xfrm>
            <a:off x="676275" y="1714500"/>
            <a:ext cx="2095500" cy="2057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334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4530C2CB-F97C-40A4-B7B6-9F242BAB4E48}"/>
              </a:ext>
            </a:extLst>
          </p:cNvPr>
          <p:cNvPicPr>
            <a:picLocks noChangeAspect="1"/>
          </p:cNvPicPr>
          <p:nvPr/>
        </p:nvPicPr>
        <p:blipFill rotWithShape="1">
          <a:blip r:embed="rId3"/>
          <a:srcRect t="12878" b="24888"/>
          <a:stretch/>
        </p:blipFill>
        <p:spPr>
          <a:xfrm>
            <a:off x="616007" y="1162051"/>
            <a:ext cx="10959985" cy="3454338"/>
          </a:xfrm>
          <a:prstGeom prst="rect">
            <a:avLst/>
          </a:prstGeom>
        </p:spPr>
      </p:pic>
      <p:sp>
        <p:nvSpPr>
          <p:cNvPr id="2" name="Text Placeholder 1">
            <a:extLst>
              <a:ext uri="{FF2B5EF4-FFF2-40B4-BE49-F238E27FC236}">
                <a16:creationId xmlns:a16="http://schemas.microsoft.com/office/drawing/2014/main" id="{70A7726A-E923-42A7-87F7-6CA00A8DC4BD}"/>
              </a:ext>
            </a:extLst>
          </p:cNvPr>
          <p:cNvSpPr>
            <a:spLocks noGrp="1"/>
          </p:cNvSpPr>
          <p:nvPr>
            <p:ph idx="1"/>
          </p:nvPr>
        </p:nvSpPr>
        <p:spPr>
          <a:xfrm>
            <a:off x="616007" y="4764603"/>
            <a:ext cx="10515600" cy="1360155"/>
          </a:xfrm>
        </p:spPr>
        <p:txBody>
          <a:bodyPr>
            <a:normAutofit/>
          </a:bodyPr>
          <a:lstStyle/>
          <a:p>
            <a:r>
              <a:rPr lang="en-US" sz="1800" dirty="0"/>
              <a:t>The image of the content can be modified through Select, Clear and Preview button.</a:t>
            </a:r>
          </a:p>
          <a:p>
            <a:pPr lvl="1">
              <a:buSzPct val="80000"/>
              <a:buFont typeface="Courier New" panose="02070309020205020404" pitchFamily="49" charset="0"/>
              <a:buChar char="o"/>
            </a:pPr>
            <a:r>
              <a:rPr lang="en-US" sz="1600" dirty="0"/>
              <a:t>Select is used to select different image for the content.</a:t>
            </a:r>
          </a:p>
          <a:p>
            <a:pPr lvl="1">
              <a:buSzPct val="80000"/>
              <a:buFont typeface="Courier New" panose="02070309020205020404" pitchFamily="49" charset="0"/>
              <a:buChar char="o"/>
            </a:pPr>
            <a:r>
              <a:rPr lang="en-US" sz="1600" dirty="0"/>
              <a:t>Clear is used to remove the image from the content.</a:t>
            </a:r>
          </a:p>
          <a:p>
            <a:pPr lvl="1">
              <a:buSzPct val="80000"/>
              <a:buFont typeface="Courier New" panose="02070309020205020404" pitchFamily="49" charset="0"/>
              <a:buChar char="o"/>
            </a:pPr>
            <a:r>
              <a:rPr lang="en-US" sz="1600" dirty="0"/>
              <a:t>Preview is used to preview the image before publishing the content.</a:t>
            </a:r>
          </a:p>
        </p:txBody>
      </p:sp>
      <p:sp>
        <p:nvSpPr>
          <p:cNvPr id="3" name="Title 2">
            <a:extLst>
              <a:ext uri="{FF2B5EF4-FFF2-40B4-BE49-F238E27FC236}">
                <a16:creationId xmlns:a16="http://schemas.microsoft.com/office/drawing/2014/main" id="{D51B3FC5-4A31-41E3-A7CD-A4AED13B3A67}"/>
              </a:ext>
            </a:extLst>
          </p:cNvPr>
          <p:cNvSpPr>
            <a:spLocks noGrp="1"/>
          </p:cNvSpPr>
          <p:nvPr>
            <p:ph type="title"/>
          </p:nvPr>
        </p:nvSpPr>
        <p:spPr/>
        <p:txBody>
          <a:bodyPr/>
          <a:lstStyle/>
          <a:p>
            <a:r>
              <a:rPr lang="en-US" dirty="0"/>
              <a:t>Editing existing web content</a:t>
            </a:r>
          </a:p>
        </p:txBody>
      </p:sp>
      <p:sp>
        <p:nvSpPr>
          <p:cNvPr id="6" name="Oval 5">
            <a:extLst>
              <a:ext uri="{FF2B5EF4-FFF2-40B4-BE49-F238E27FC236}">
                <a16:creationId xmlns:a16="http://schemas.microsoft.com/office/drawing/2014/main" id="{4780E8B0-81D1-491C-81C4-1D88E2664CD5}"/>
              </a:ext>
            </a:extLst>
          </p:cNvPr>
          <p:cNvSpPr/>
          <p:nvPr/>
        </p:nvSpPr>
        <p:spPr>
          <a:xfrm>
            <a:off x="2197685" y="3314792"/>
            <a:ext cx="2419350" cy="657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88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8CA5CF-D7FD-46E9-82EC-890942DC1F01}"/>
              </a:ext>
            </a:extLst>
          </p:cNvPr>
          <p:cNvSpPr>
            <a:spLocks noGrp="1"/>
          </p:cNvSpPr>
          <p:nvPr>
            <p:ph idx="1"/>
          </p:nvPr>
        </p:nvSpPr>
        <p:spPr>
          <a:xfrm>
            <a:off x="838199" y="5695783"/>
            <a:ext cx="10515600" cy="419956"/>
          </a:xfrm>
        </p:spPr>
        <p:txBody>
          <a:bodyPr>
            <a:normAutofit/>
          </a:bodyPr>
          <a:lstStyle/>
          <a:p>
            <a:r>
              <a:rPr lang="en-US" sz="1800" dirty="0"/>
              <a:t>One option to select a new image for the content is to upload a new image.</a:t>
            </a:r>
          </a:p>
        </p:txBody>
      </p:sp>
      <p:sp>
        <p:nvSpPr>
          <p:cNvPr id="3" name="Title 2">
            <a:extLst>
              <a:ext uri="{FF2B5EF4-FFF2-40B4-BE49-F238E27FC236}">
                <a16:creationId xmlns:a16="http://schemas.microsoft.com/office/drawing/2014/main" id="{2B155B7A-8508-4F04-890D-CD6BDE5FAD95}"/>
              </a:ext>
            </a:extLst>
          </p:cNvPr>
          <p:cNvSpPr>
            <a:spLocks noGrp="1"/>
          </p:cNvSpPr>
          <p:nvPr>
            <p:ph type="title"/>
          </p:nvPr>
        </p:nvSpPr>
        <p:spPr/>
        <p:txBody>
          <a:bodyPr/>
          <a:lstStyle/>
          <a:p>
            <a:r>
              <a:rPr lang="en-US" dirty="0"/>
              <a:t>Editing existing web content</a:t>
            </a:r>
          </a:p>
        </p:txBody>
      </p:sp>
      <p:pic>
        <p:nvPicPr>
          <p:cNvPr id="5" name="Picture 4" descr="Graphical user interface, application&#10;&#10;Description automatically generated">
            <a:extLst>
              <a:ext uri="{FF2B5EF4-FFF2-40B4-BE49-F238E27FC236}">
                <a16:creationId xmlns:a16="http://schemas.microsoft.com/office/drawing/2014/main" id="{688AB9E0-F9EC-40EE-94B6-5BDBC128D430}"/>
              </a:ext>
            </a:extLst>
          </p:cNvPr>
          <p:cNvPicPr>
            <a:picLocks noChangeAspect="1"/>
          </p:cNvPicPr>
          <p:nvPr/>
        </p:nvPicPr>
        <p:blipFill>
          <a:blip r:embed="rId3"/>
          <a:stretch>
            <a:fillRect/>
          </a:stretch>
        </p:blipFill>
        <p:spPr>
          <a:xfrm>
            <a:off x="1243012" y="1162217"/>
            <a:ext cx="9705975" cy="4371808"/>
          </a:xfrm>
          <a:prstGeom prst="rect">
            <a:avLst/>
          </a:prstGeom>
        </p:spPr>
      </p:pic>
    </p:spTree>
    <p:extLst>
      <p:ext uri="{BB962C8B-B14F-4D97-AF65-F5344CB8AC3E}">
        <p14:creationId xmlns:p14="http://schemas.microsoft.com/office/powerpoint/2010/main" val="3696797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13CEDF0-824B-44E6-A537-0BE51ACDC4C7}"/>
              </a:ext>
            </a:extLst>
          </p:cNvPr>
          <p:cNvSpPr>
            <a:spLocks noGrp="1"/>
          </p:cNvSpPr>
          <p:nvPr>
            <p:ph idx="1"/>
          </p:nvPr>
        </p:nvSpPr>
        <p:spPr>
          <a:xfrm>
            <a:off x="838200" y="5779071"/>
            <a:ext cx="10515600" cy="395226"/>
          </a:xfrm>
        </p:spPr>
        <p:txBody>
          <a:bodyPr>
            <a:normAutofit/>
          </a:bodyPr>
          <a:lstStyle/>
          <a:p>
            <a:r>
              <a:rPr lang="en-US" sz="1800" dirty="0"/>
              <a:t>Move to My Sites tab and then click the country to work on.</a:t>
            </a:r>
          </a:p>
        </p:txBody>
      </p:sp>
      <p:sp>
        <p:nvSpPr>
          <p:cNvPr id="4" name="Title 3">
            <a:extLst>
              <a:ext uri="{FF2B5EF4-FFF2-40B4-BE49-F238E27FC236}">
                <a16:creationId xmlns:a16="http://schemas.microsoft.com/office/drawing/2014/main" id="{D9484E81-1653-423C-8585-25EBD90ED1F9}"/>
              </a:ext>
            </a:extLst>
          </p:cNvPr>
          <p:cNvSpPr>
            <a:spLocks noGrp="1"/>
          </p:cNvSpPr>
          <p:nvPr>
            <p:ph type="title"/>
          </p:nvPr>
        </p:nvSpPr>
        <p:spPr/>
        <p:txBody>
          <a:bodyPr/>
          <a:lstStyle/>
          <a:p>
            <a:r>
              <a:rPr lang="en-US" dirty="0"/>
              <a:t>Signing in to the account</a:t>
            </a:r>
          </a:p>
        </p:txBody>
      </p:sp>
      <p:pic>
        <p:nvPicPr>
          <p:cNvPr id="7" name="Picture 6" descr="Graphical user interface, application&#10;&#10;Description automatically generated">
            <a:extLst>
              <a:ext uri="{FF2B5EF4-FFF2-40B4-BE49-F238E27FC236}">
                <a16:creationId xmlns:a16="http://schemas.microsoft.com/office/drawing/2014/main" id="{C0195F5A-E9C2-4037-AA23-3298DF628C2F}"/>
              </a:ext>
            </a:extLst>
          </p:cNvPr>
          <p:cNvPicPr>
            <a:picLocks noChangeAspect="1"/>
          </p:cNvPicPr>
          <p:nvPr/>
        </p:nvPicPr>
        <p:blipFill>
          <a:blip r:embed="rId3"/>
          <a:stretch>
            <a:fillRect/>
          </a:stretch>
        </p:blipFill>
        <p:spPr>
          <a:xfrm>
            <a:off x="1824152" y="1260922"/>
            <a:ext cx="8558002" cy="4336156"/>
          </a:xfrm>
          <a:prstGeom prst="rect">
            <a:avLst/>
          </a:prstGeom>
        </p:spPr>
      </p:pic>
      <p:sp>
        <p:nvSpPr>
          <p:cNvPr id="8" name="Oval 7">
            <a:extLst>
              <a:ext uri="{FF2B5EF4-FFF2-40B4-BE49-F238E27FC236}">
                <a16:creationId xmlns:a16="http://schemas.microsoft.com/office/drawing/2014/main" id="{8372BD1A-1FC4-446E-8AC5-A6F75F731ED8}"/>
              </a:ext>
            </a:extLst>
          </p:cNvPr>
          <p:cNvSpPr/>
          <p:nvPr/>
        </p:nvSpPr>
        <p:spPr>
          <a:xfrm>
            <a:off x="2610035" y="1695635"/>
            <a:ext cx="603682" cy="4350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C457C76-7048-4B4D-8DAE-D5210B505E3E}"/>
              </a:ext>
            </a:extLst>
          </p:cNvPr>
          <p:cNvSpPr/>
          <p:nvPr/>
        </p:nvSpPr>
        <p:spPr>
          <a:xfrm>
            <a:off x="7634797" y="2503503"/>
            <a:ext cx="2228295" cy="20329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2291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able&#10;&#10;Description automatically generated">
            <a:extLst>
              <a:ext uri="{FF2B5EF4-FFF2-40B4-BE49-F238E27FC236}">
                <a16:creationId xmlns:a16="http://schemas.microsoft.com/office/drawing/2014/main" id="{C818B0DC-2744-483B-A4F5-D4C13D818C74}"/>
              </a:ext>
            </a:extLst>
          </p:cNvPr>
          <p:cNvPicPr>
            <a:picLocks noChangeAspect="1"/>
          </p:cNvPicPr>
          <p:nvPr/>
        </p:nvPicPr>
        <p:blipFill>
          <a:blip r:embed="rId3"/>
          <a:stretch>
            <a:fillRect/>
          </a:stretch>
        </p:blipFill>
        <p:spPr>
          <a:xfrm>
            <a:off x="923828" y="1202532"/>
            <a:ext cx="10344343" cy="3956160"/>
          </a:xfrm>
          <a:prstGeom prst="rect">
            <a:avLst/>
          </a:prstGeom>
        </p:spPr>
      </p:pic>
      <p:sp>
        <p:nvSpPr>
          <p:cNvPr id="2" name="Text Placeholder 1">
            <a:extLst>
              <a:ext uri="{FF2B5EF4-FFF2-40B4-BE49-F238E27FC236}">
                <a16:creationId xmlns:a16="http://schemas.microsoft.com/office/drawing/2014/main" id="{3112CC83-9AAC-4092-9018-CFD9094452B6}"/>
              </a:ext>
            </a:extLst>
          </p:cNvPr>
          <p:cNvSpPr>
            <a:spLocks noGrp="1"/>
          </p:cNvSpPr>
          <p:nvPr>
            <p:ph idx="1"/>
          </p:nvPr>
        </p:nvSpPr>
        <p:spPr>
          <a:xfrm>
            <a:off x="838200" y="5402062"/>
            <a:ext cx="10515600" cy="886799"/>
          </a:xfrm>
        </p:spPr>
        <p:txBody>
          <a:bodyPr>
            <a:normAutofit lnSpcReduction="10000"/>
          </a:bodyPr>
          <a:lstStyle/>
          <a:p>
            <a:r>
              <a:rPr lang="en-US" sz="1800" dirty="0"/>
              <a:t>Another way to select a new image is using the existing images in Documents and Media.</a:t>
            </a:r>
          </a:p>
          <a:p>
            <a:r>
              <a:rPr lang="en-US" sz="1800" dirty="0"/>
              <a:t>A new image can also be uploaded directly to Documents and Media during content editing or creation.</a:t>
            </a:r>
          </a:p>
        </p:txBody>
      </p:sp>
      <p:sp>
        <p:nvSpPr>
          <p:cNvPr id="3" name="Title 2">
            <a:extLst>
              <a:ext uri="{FF2B5EF4-FFF2-40B4-BE49-F238E27FC236}">
                <a16:creationId xmlns:a16="http://schemas.microsoft.com/office/drawing/2014/main" id="{DC4469A1-1D27-4146-B5CC-38AAE64718CD}"/>
              </a:ext>
            </a:extLst>
          </p:cNvPr>
          <p:cNvSpPr>
            <a:spLocks noGrp="1"/>
          </p:cNvSpPr>
          <p:nvPr>
            <p:ph type="title"/>
          </p:nvPr>
        </p:nvSpPr>
        <p:spPr/>
        <p:txBody>
          <a:bodyPr/>
          <a:lstStyle/>
          <a:p>
            <a:r>
              <a:rPr lang="en-US" dirty="0"/>
              <a:t>Editing existing web content</a:t>
            </a:r>
          </a:p>
        </p:txBody>
      </p:sp>
      <p:sp>
        <p:nvSpPr>
          <p:cNvPr id="6" name="Oval 5">
            <a:extLst>
              <a:ext uri="{FF2B5EF4-FFF2-40B4-BE49-F238E27FC236}">
                <a16:creationId xmlns:a16="http://schemas.microsoft.com/office/drawing/2014/main" id="{1346D254-4DD1-4C2D-9406-E77A4F92F013}"/>
              </a:ext>
            </a:extLst>
          </p:cNvPr>
          <p:cNvSpPr/>
          <p:nvPr/>
        </p:nvSpPr>
        <p:spPr>
          <a:xfrm>
            <a:off x="1962150" y="1455937"/>
            <a:ext cx="1066800" cy="2490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544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C8B02077-37B7-450E-9698-F9E801EFAA66}"/>
              </a:ext>
            </a:extLst>
          </p:cNvPr>
          <p:cNvPicPr>
            <a:picLocks noChangeAspect="1"/>
          </p:cNvPicPr>
          <p:nvPr/>
        </p:nvPicPr>
        <p:blipFill>
          <a:blip r:embed="rId3"/>
          <a:stretch>
            <a:fillRect/>
          </a:stretch>
        </p:blipFill>
        <p:spPr>
          <a:xfrm>
            <a:off x="2026840" y="1208385"/>
            <a:ext cx="8138319" cy="3876081"/>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154805"/>
            <a:ext cx="10515600" cy="1139464"/>
          </a:xfrm>
        </p:spPr>
        <p:txBody>
          <a:bodyPr>
            <a:normAutofit/>
          </a:bodyPr>
          <a:lstStyle/>
          <a:p>
            <a:r>
              <a:rPr lang="en-US" sz="1800" dirty="0"/>
              <a:t>Metadata menu is used to attach categories or tags to the content.</a:t>
            </a:r>
          </a:p>
          <a:p>
            <a:r>
              <a:rPr lang="en-US" sz="1800" dirty="0"/>
              <a:t>Categories that doesn’t exist within country is indicated by the text “(Global)” added next to them.</a:t>
            </a:r>
          </a:p>
          <a:p>
            <a:r>
              <a:rPr lang="en-US" sz="1800" dirty="0"/>
              <a:t>Priority can be used to determine the order of the content within asset publisher.</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Editing existing web content</a:t>
            </a:r>
          </a:p>
        </p:txBody>
      </p:sp>
      <p:sp>
        <p:nvSpPr>
          <p:cNvPr id="10" name="Oval 9">
            <a:extLst>
              <a:ext uri="{FF2B5EF4-FFF2-40B4-BE49-F238E27FC236}">
                <a16:creationId xmlns:a16="http://schemas.microsoft.com/office/drawing/2014/main" id="{3DA4D878-7073-4703-AC02-801A6FE826CA}"/>
              </a:ext>
            </a:extLst>
          </p:cNvPr>
          <p:cNvSpPr/>
          <p:nvPr/>
        </p:nvSpPr>
        <p:spPr>
          <a:xfrm>
            <a:off x="8426164" y="1969477"/>
            <a:ext cx="597255" cy="2713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846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D33619D2-0D77-4551-9D4C-4CD5F9CF3BFA}"/>
              </a:ext>
            </a:extLst>
          </p:cNvPr>
          <p:cNvPicPr>
            <a:picLocks noChangeAspect="1"/>
          </p:cNvPicPr>
          <p:nvPr/>
        </p:nvPicPr>
        <p:blipFill rotWithShape="1">
          <a:blip r:embed="rId3"/>
          <a:srcRect b="38173"/>
          <a:stretch/>
        </p:blipFill>
        <p:spPr>
          <a:xfrm>
            <a:off x="873182" y="1202228"/>
            <a:ext cx="10445635" cy="3598372"/>
          </a:xfrm>
          <a:prstGeom prst="rect">
            <a:avLst/>
          </a:prstGeom>
        </p:spPr>
      </p:pic>
      <p:sp>
        <p:nvSpPr>
          <p:cNvPr id="2" name="Text Placeholder 1">
            <a:extLst>
              <a:ext uri="{FF2B5EF4-FFF2-40B4-BE49-F238E27FC236}">
                <a16:creationId xmlns:a16="http://schemas.microsoft.com/office/drawing/2014/main" id="{EDD4851E-7706-441E-A6A8-3499FB35114A}"/>
              </a:ext>
            </a:extLst>
          </p:cNvPr>
          <p:cNvSpPr>
            <a:spLocks noGrp="1"/>
          </p:cNvSpPr>
          <p:nvPr>
            <p:ph idx="1"/>
          </p:nvPr>
        </p:nvSpPr>
        <p:spPr>
          <a:xfrm>
            <a:off x="873182" y="5030933"/>
            <a:ext cx="10515600" cy="1094659"/>
          </a:xfrm>
        </p:spPr>
        <p:txBody>
          <a:bodyPr>
            <a:normAutofit/>
          </a:bodyPr>
          <a:lstStyle/>
          <a:p>
            <a:r>
              <a:rPr lang="en-US" sz="1800" dirty="0"/>
              <a:t>Do not use Save as Draft button when editing the content because it results in an unexpected behavior.</a:t>
            </a:r>
          </a:p>
          <a:p>
            <a:r>
              <a:rPr lang="en-US" sz="1800" dirty="0"/>
              <a:t>To submit the change, click Submit for Publication button.</a:t>
            </a:r>
          </a:p>
        </p:txBody>
      </p:sp>
      <p:sp>
        <p:nvSpPr>
          <p:cNvPr id="3" name="Title 2">
            <a:extLst>
              <a:ext uri="{FF2B5EF4-FFF2-40B4-BE49-F238E27FC236}">
                <a16:creationId xmlns:a16="http://schemas.microsoft.com/office/drawing/2014/main" id="{67C4DF1C-8EA5-4839-969A-5F1D1ED56A94}"/>
              </a:ext>
            </a:extLst>
          </p:cNvPr>
          <p:cNvSpPr>
            <a:spLocks noGrp="1"/>
          </p:cNvSpPr>
          <p:nvPr>
            <p:ph type="title"/>
          </p:nvPr>
        </p:nvSpPr>
        <p:spPr/>
        <p:txBody>
          <a:bodyPr/>
          <a:lstStyle/>
          <a:p>
            <a:r>
              <a:rPr lang="en-US" dirty="0"/>
              <a:t>Editing existing web content</a:t>
            </a:r>
          </a:p>
        </p:txBody>
      </p:sp>
      <p:sp>
        <p:nvSpPr>
          <p:cNvPr id="4" name="Oval 3">
            <a:extLst>
              <a:ext uri="{FF2B5EF4-FFF2-40B4-BE49-F238E27FC236}">
                <a16:creationId xmlns:a16="http://schemas.microsoft.com/office/drawing/2014/main" id="{430E8598-F4BF-4447-A44C-AA5F50F85151}"/>
              </a:ext>
            </a:extLst>
          </p:cNvPr>
          <p:cNvSpPr/>
          <p:nvPr/>
        </p:nvSpPr>
        <p:spPr>
          <a:xfrm>
            <a:off x="7847860" y="1136342"/>
            <a:ext cx="852257" cy="5326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ECEE398-38B9-497F-BF72-5E5CD9B3086A}"/>
              </a:ext>
            </a:extLst>
          </p:cNvPr>
          <p:cNvCxnSpPr>
            <a:stCxn id="4" idx="7"/>
            <a:endCxn id="4" idx="3"/>
          </p:cNvCxnSpPr>
          <p:nvPr/>
        </p:nvCxnSpPr>
        <p:spPr>
          <a:xfrm flipH="1">
            <a:off x="7972670" y="1214348"/>
            <a:ext cx="602637" cy="376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0B77DCF-4884-4E83-84B5-3E7B3313E1D8}"/>
              </a:ext>
            </a:extLst>
          </p:cNvPr>
          <p:cNvSpPr/>
          <p:nvPr/>
        </p:nvSpPr>
        <p:spPr>
          <a:xfrm>
            <a:off x="8700117" y="1136342"/>
            <a:ext cx="1145220" cy="5326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775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B5A0A9-3ED5-4F0E-A1DC-B38A5AA0E2D1}"/>
              </a:ext>
            </a:extLst>
          </p:cNvPr>
          <p:cNvSpPr>
            <a:spLocks noGrp="1"/>
          </p:cNvSpPr>
          <p:nvPr>
            <p:ph idx="1"/>
          </p:nvPr>
        </p:nvSpPr>
        <p:spPr>
          <a:xfrm>
            <a:off x="838200" y="5396355"/>
            <a:ext cx="10515600" cy="805145"/>
          </a:xfrm>
        </p:spPr>
        <p:txBody>
          <a:bodyPr>
            <a:normAutofit/>
          </a:bodyPr>
          <a:lstStyle/>
          <a:p>
            <a:r>
              <a:rPr lang="en-US" sz="1800" dirty="0"/>
              <a:t>Some countries use Job Opportunities content for their Careers page.</a:t>
            </a:r>
          </a:p>
          <a:p>
            <a:endParaRPr lang="en-US" sz="1800" dirty="0"/>
          </a:p>
        </p:txBody>
      </p:sp>
      <p:sp>
        <p:nvSpPr>
          <p:cNvPr id="3" name="Title 2">
            <a:extLst>
              <a:ext uri="{FF2B5EF4-FFF2-40B4-BE49-F238E27FC236}">
                <a16:creationId xmlns:a16="http://schemas.microsoft.com/office/drawing/2014/main" id="{851D770B-2675-4ED3-BF8C-45838C7DF4B7}"/>
              </a:ext>
            </a:extLst>
          </p:cNvPr>
          <p:cNvSpPr>
            <a:spLocks noGrp="1"/>
          </p:cNvSpPr>
          <p:nvPr>
            <p:ph type="title"/>
          </p:nvPr>
        </p:nvSpPr>
        <p:spPr/>
        <p:txBody>
          <a:bodyPr/>
          <a:lstStyle/>
          <a:p>
            <a:r>
              <a:rPr lang="en-US" dirty="0"/>
              <a:t>Job Opportunities</a:t>
            </a:r>
          </a:p>
        </p:txBody>
      </p:sp>
      <p:pic>
        <p:nvPicPr>
          <p:cNvPr id="5" name="Picture 4" descr="Graphical user interface, application, Teams&#10;&#10;Description automatically generated">
            <a:extLst>
              <a:ext uri="{FF2B5EF4-FFF2-40B4-BE49-F238E27FC236}">
                <a16:creationId xmlns:a16="http://schemas.microsoft.com/office/drawing/2014/main" id="{48E120E4-7780-455B-AD88-5C29E346E193}"/>
              </a:ext>
            </a:extLst>
          </p:cNvPr>
          <p:cNvPicPr>
            <a:picLocks noChangeAspect="1"/>
          </p:cNvPicPr>
          <p:nvPr/>
        </p:nvPicPr>
        <p:blipFill>
          <a:blip r:embed="rId3"/>
          <a:stretch>
            <a:fillRect/>
          </a:stretch>
        </p:blipFill>
        <p:spPr>
          <a:xfrm>
            <a:off x="1882413" y="1263907"/>
            <a:ext cx="8427173" cy="3742859"/>
          </a:xfrm>
          <a:prstGeom prst="rect">
            <a:avLst/>
          </a:prstGeom>
        </p:spPr>
      </p:pic>
    </p:spTree>
    <p:extLst>
      <p:ext uri="{BB962C8B-B14F-4D97-AF65-F5344CB8AC3E}">
        <p14:creationId xmlns:p14="http://schemas.microsoft.com/office/powerpoint/2010/main" val="38773241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D1A9989F-053C-494B-B368-8283B72F0572}"/>
              </a:ext>
            </a:extLst>
          </p:cNvPr>
          <p:cNvPicPr>
            <a:picLocks noChangeAspect="1"/>
          </p:cNvPicPr>
          <p:nvPr/>
        </p:nvPicPr>
        <p:blipFill>
          <a:blip r:embed="rId3"/>
          <a:stretch>
            <a:fillRect/>
          </a:stretch>
        </p:blipFill>
        <p:spPr>
          <a:xfrm>
            <a:off x="784076" y="1531570"/>
            <a:ext cx="10623847" cy="3404414"/>
          </a:xfrm>
          <a:prstGeom prst="rect">
            <a:avLst/>
          </a:prstGeom>
        </p:spPr>
      </p:pic>
      <p:sp>
        <p:nvSpPr>
          <p:cNvPr id="2" name="Text Placeholder 1">
            <a:extLst>
              <a:ext uri="{FF2B5EF4-FFF2-40B4-BE49-F238E27FC236}">
                <a16:creationId xmlns:a16="http://schemas.microsoft.com/office/drawing/2014/main" id="{92EEFF3C-1D0F-449B-8518-8040581D990F}"/>
              </a:ext>
            </a:extLst>
          </p:cNvPr>
          <p:cNvSpPr>
            <a:spLocks noGrp="1"/>
          </p:cNvSpPr>
          <p:nvPr>
            <p:ph idx="1"/>
          </p:nvPr>
        </p:nvSpPr>
        <p:spPr>
          <a:xfrm>
            <a:off x="784076" y="5326430"/>
            <a:ext cx="10515600" cy="796247"/>
          </a:xfrm>
        </p:spPr>
        <p:txBody>
          <a:bodyPr>
            <a:normAutofit/>
          </a:bodyPr>
          <a:lstStyle/>
          <a:p>
            <a:r>
              <a:rPr lang="en-US" sz="1800" dirty="0"/>
              <a:t>Job Opportunities folder can be found under Careers folder.</a:t>
            </a:r>
          </a:p>
          <a:p>
            <a:r>
              <a:rPr lang="en-US" sz="1800" dirty="0"/>
              <a:t>Careers folder can be found in Web Content menu under Content &amp; Data in the side panel.</a:t>
            </a:r>
          </a:p>
          <a:p>
            <a:pPr marL="0" indent="0">
              <a:buNone/>
            </a:pPr>
            <a:endParaRPr lang="en-US" sz="1800" dirty="0"/>
          </a:p>
        </p:txBody>
      </p:sp>
      <p:sp>
        <p:nvSpPr>
          <p:cNvPr id="3" name="Title 2">
            <a:extLst>
              <a:ext uri="{FF2B5EF4-FFF2-40B4-BE49-F238E27FC236}">
                <a16:creationId xmlns:a16="http://schemas.microsoft.com/office/drawing/2014/main" id="{7CBC2F44-DD9F-46CB-BCE2-C1BBC6C2A3FB}"/>
              </a:ext>
            </a:extLst>
          </p:cNvPr>
          <p:cNvSpPr>
            <a:spLocks noGrp="1"/>
          </p:cNvSpPr>
          <p:nvPr>
            <p:ph type="title"/>
          </p:nvPr>
        </p:nvSpPr>
        <p:spPr/>
        <p:txBody>
          <a:bodyPr/>
          <a:lstStyle/>
          <a:p>
            <a:r>
              <a:rPr lang="en-US" dirty="0"/>
              <a:t>Creating Job Opportunities</a:t>
            </a:r>
          </a:p>
        </p:txBody>
      </p:sp>
      <p:sp>
        <p:nvSpPr>
          <p:cNvPr id="6" name="Oval 5">
            <a:extLst>
              <a:ext uri="{FF2B5EF4-FFF2-40B4-BE49-F238E27FC236}">
                <a16:creationId xmlns:a16="http://schemas.microsoft.com/office/drawing/2014/main" id="{C0F28EDF-7D80-4CBE-B78C-8CD813607856}"/>
              </a:ext>
            </a:extLst>
          </p:cNvPr>
          <p:cNvSpPr/>
          <p:nvPr/>
        </p:nvSpPr>
        <p:spPr>
          <a:xfrm>
            <a:off x="870012" y="2938509"/>
            <a:ext cx="719091" cy="257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9A3D3B-9C36-4C41-B654-3C6F82C7EF9C}"/>
              </a:ext>
            </a:extLst>
          </p:cNvPr>
          <p:cNvSpPr/>
          <p:nvPr/>
        </p:nvSpPr>
        <p:spPr>
          <a:xfrm>
            <a:off x="4154749" y="4234648"/>
            <a:ext cx="488272" cy="1864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7500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9D191410-7E9D-477E-8555-DC689FCC86C8}"/>
              </a:ext>
            </a:extLst>
          </p:cNvPr>
          <p:cNvPicPr>
            <a:picLocks noChangeAspect="1"/>
          </p:cNvPicPr>
          <p:nvPr/>
        </p:nvPicPr>
        <p:blipFill>
          <a:blip r:embed="rId3"/>
          <a:stretch>
            <a:fillRect/>
          </a:stretch>
        </p:blipFill>
        <p:spPr>
          <a:xfrm>
            <a:off x="854459" y="1156856"/>
            <a:ext cx="10483082" cy="4544288"/>
          </a:xfrm>
          <a:prstGeom prst="rect">
            <a:avLst/>
          </a:prstGeom>
        </p:spPr>
      </p:pic>
      <p:sp>
        <p:nvSpPr>
          <p:cNvPr id="2" name="Text Placeholder 1">
            <a:extLst>
              <a:ext uri="{FF2B5EF4-FFF2-40B4-BE49-F238E27FC236}">
                <a16:creationId xmlns:a16="http://schemas.microsoft.com/office/drawing/2014/main" id="{92EEFF3C-1D0F-449B-8518-8040581D990F}"/>
              </a:ext>
            </a:extLst>
          </p:cNvPr>
          <p:cNvSpPr>
            <a:spLocks noGrp="1"/>
          </p:cNvSpPr>
          <p:nvPr>
            <p:ph idx="1"/>
          </p:nvPr>
        </p:nvSpPr>
        <p:spPr>
          <a:xfrm>
            <a:off x="854459" y="5778142"/>
            <a:ext cx="10515600" cy="411079"/>
          </a:xfrm>
        </p:spPr>
        <p:txBody>
          <a:bodyPr>
            <a:normAutofit/>
          </a:bodyPr>
          <a:lstStyle/>
          <a:p>
            <a:r>
              <a:rPr lang="en-US" sz="1800" dirty="0"/>
              <a:t>Within Careers folder, click Job Opportunity folder to edit or create Job Opportunities contents.</a:t>
            </a:r>
          </a:p>
        </p:txBody>
      </p:sp>
      <p:sp>
        <p:nvSpPr>
          <p:cNvPr id="3" name="Title 2">
            <a:extLst>
              <a:ext uri="{FF2B5EF4-FFF2-40B4-BE49-F238E27FC236}">
                <a16:creationId xmlns:a16="http://schemas.microsoft.com/office/drawing/2014/main" id="{7CBC2F44-DD9F-46CB-BCE2-C1BBC6C2A3FB}"/>
              </a:ext>
            </a:extLst>
          </p:cNvPr>
          <p:cNvSpPr>
            <a:spLocks noGrp="1"/>
          </p:cNvSpPr>
          <p:nvPr>
            <p:ph type="title"/>
          </p:nvPr>
        </p:nvSpPr>
        <p:spPr/>
        <p:txBody>
          <a:bodyPr/>
          <a:lstStyle/>
          <a:p>
            <a:r>
              <a:rPr lang="en-US" dirty="0"/>
              <a:t>Creating Job Opportunities</a:t>
            </a:r>
          </a:p>
        </p:txBody>
      </p:sp>
      <p:sp>
        <p:nvSpPr>
          <p:cNvPr id="6" name="Oval 5">
            <a:extLst>
              <a:ext uri="{FF2B5EF4-FFF2-40B4-BE49-F238E27FC236}">
                <a16:creationId xmlns:a16="http://schemas.microsoft.com/office/drawing/2014/main" id="{D05F89AD-0D37-4A37-BBB0-DBE713B07915}"/>
              </a:ext>
            </a:extLst>
          </p:cNvPr>
          <p:cNvSpPr/>
          <p:nvPr/>
        </p:nvSpPr>
        <p:spPr>
          <a:xfrm>
            <a:off x="2752078" y="2913556"/>
            <a:ext cx="1020932" cy="292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888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EFF3C-1D0F-449B-8518-8040581D990F}"/>
              </a:ext>
            </a:extLst>
          </p:cNvPr>
          <p:cNvSpPr>
            <a:spLocks noGrp="1"/>
          </p:cNvSpPr>
          <p:nvPr>
            <p:ph idx="1"/>
          </p:nvPr>
        </p:nvSpPr>
        <p:spPr>
          <a:xfrm>
            <a:off x="838199" y="5643492"/>
            <a:ext cx="10515600" cy="437712"/>
          </a:xfrm>
        </p:spPr>
        <p:txBody>
          <a:bodyPr>
            <a:normAutofit/>
          </a:bodyPr>
          <a:lstStyle/>
          <a:p>
            <a:r>
              <a:rPr lang="en-US" sz="1800" dirty="0"/>
              <a:t>Click the plus button to add new Job Opportunity.</a:t>
            </a:r>
          </a:p>
        </p:txBody>
      </p:sp>
      <p:sp>
        <p:nvSpPr>
          <p:cNvPr id="3" name="Title 2">
            <a:extLst>
              <a:ext uri="{FF2B5EF4-FFF2-40B4-BE49-F238E27FC236}">
                <a16:creationId xmlns:a16="http://schemas.microsoft.com/office/drawing/2014/main" id="{7CBC2F44-DD9F-46CB-BCE2-C1BBC6C2A3FB}"/>
              </a:ext>
            </a:extLst>
          </p:cNvPr>
          <p:cNvSpPr>
            <a:spLocks noGrp="1"/>
          </p:cNvSpPr>
          <p:nvPr>
            <p:ph type="title"/>
          </p:nvPr>
        </p:nvSpPr>
        <p:spPr/>
        <p:txBody>
          <a:bodyPr/>
          <a:lstStyle/>
          <a:p>
            <a:r>
              <a:rPr lang="en-US" dirty="0"/>
              <a:t>Creating Job Opportunities</a:t>
            </a:r>
          </a:p>
        </p:txBody>
      </p:sp>
      <p:pic>
        <p:nvPicPr>
          <p:cNvPr id="5" name="Picture 4" descr="A picture containing table&#10;&#10;Description automatically generated">
            <a:extLst>
              <a:ext uri="{FF2B5EF4-FFF2-40B4-BE49-F238E27FC236}">
                <a16:creationId xmlns:a16="http://schemas.microsoft.com/office/drawing/2014/main" id="{93468B8A-15A1-4252-9542-E3FA225037E9}"/>
              </a:ext>
            </a:extLst>
          </p:cNvPr>
          <p:cNvPicPr>
            <a:picLocks noChangeAspect="1"/>
          </p:cNvPicPr>
          <p:nvPr/>
        </p:nvPicPr>
        <p:blipFill>
          <a:blip r:embed="rId3"/>
          <a:stretch>
            <a:fillRect/>
          </a:stretch>
        </p:blipFill>
        <p:spPr>
          <a:xfrm>
            <a:off x="1028692" y="1507319"/>
            <a:ext cx="10134615" cy="3038048"/>
          </a:xfrm>
          <a:prstGeom prst="rect">
            <a:avLst/>
          </a:prstGeom>
        </p:spPr>
      </p:pic>
    </p:spTree>
    <p:extLst>
      <p:ext uri="{BB962C8B-B14F-4D97-AF65-F5344CB8AC3E}">
        <p14:creationId xmlns:p14="http://schemas.microsoft.com/office/powerpoint/2010/main" val="7757875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EFF3C-1D0F-449B-8518-8040581D990F}"/>
              </a:ext>
            </a:extLst>
          </p:cNvPr>
          <p:cNvSpPr>
            <a:spLocks noGrp="1"/>
          </p:cNvSpPr>
          <p:nvPr>
            <p:ph idx="1"/>
          </p:nvPr>
        </p:nvSpPr>
        <p:spPr>
          <a:xfrm>
            <a:off x="838200" y="5717220"/>
            <a:ext cx="10515600" cy="402201"/>
          </a:xfrm>
        </p:spPr>
        <p:txBody>
          <a:bodyPr>
            <a:normAutofit/>
          </a:bodyPr>
          <a:lstStyle/>
          <a:p>
            <a:r>
              <a:rPr lang="en-US" sz="1800" dirty="0"/>
              <a:t>City field in Job Opportunity is used to categorize the Job Opportunity contents based on city.</a:t>
            </a:r>
          </a:p>
        </p:txBody>
      </p:sp>
      <p:sp>
        <p:nvSpPr>
          <p:cNvPr id="3" name="Title 2">
            <a:extLst>
              <a:ext uri="{FF2B5EF4-FFF2-40B4-BE49-F238E27FC236}">
                <a16:creationId xmlns:a16="http://schemas.microsoft.com/office/drawing/2014/main" id="{7CBC2F44-DD9F-46CB-BCE2-C1BBC6C2A3FB}"/>
              </a:ext>
            </a:extLst>
          </p:cNvPr>
          <p:cNvSpPr>
            <a:spLocks noGrp="1"/>
          </p:cNvSpPr>
          <p:nvPr>
            <p:ph type="title"/>
          </p:nvPr>
        </p:nvSpPr>
        <p:spPr/>
        <p:txBody>
          <a:bodyPr/>
          <a:lstStyle/>
          <a:p>
            <a:r>
              <a:rPr lang="en-US" dirty="0"/>
              <a:t>Creating Job Opportunities</a:t>
            </a:r>
          </a:p>
        </p:txBody>
      </p:sp>
      <p:pic>
        <p:nvPicPr>
          <p:cNvPr id="7" name="Picture 6" descr="Graphical user interface&#10;&#10;Description automatically generated with low confidence">
            <a:extLst>
              <a:ext uri="{FF2B5EF4-FFF2-40B4-BE49-F238E27FC236}">
                <a16:creationId xmlns:a16="http://schemas.microsoft.com/office/drawing/2014/main" id="{5489A2F5-B0E6-43A9-8003-54D1E6D8E8C7}"/>
              </a:ext>
            </a:extLst>
          </p:cNvPr>
          <p:cNvPicPr>
            <a:picLocks noChangeAspect="1"/>
          </p:cNvPicPr>
          <p:nvPr/>
        </p:nvPicPr>
        <p:blipFill>
          <a:blip r:embed="rId3"/>
          <a:stretch>
            <a:fillRect/>
          </a:stretch>
        </p:blipFill>
        <p:spPr>
          <a:xfrm>
            <a:off x="1264501" y="1193867"/>
            <a:ext cx="9662997" cy="4115157"/>
          </a:xfrm>
          <a:prstGeom prst="rect">
            <a:avLst/>
          </a:prstGeom>
        </p:spPr>
      </p:pic>
      <p:sp>
        <p:nvSpPr>
          <p:cNvPr id="8" name="Oval 7">
            <a:extLst>
              <a:ext uri="{FF2B5EF4-FFF2-40B4-BE49-F238E27FC236}">
                <a16:creationId xmlns:a16="http://schemas.microsoft.com/office/drawing/2014/main" id="{2EC5C534-6ECD-4635-A35A-3CA1418747D8}"/>
              </a:ext>
            </a:extLst>
          </p:cNvPr>
          <p:cNvSpPr/>
          <p:nvPr/>
        </p:nvSpPr>
        <p:spPr>
          <a:xfrm>
            <a:off x="1695635" y="3273640"/>
            <a:ext cx="532660" cy="3040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2732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EFF3C-1D0F-449B-8518-8040581D990F}"/>
              </a:ext>
            </a:extLst>
          </p:cNvPr>
          <p:cNvSpPr>
            <a:spLocks noGrp="1"/>
          </p:cNvSpPr>
          <p:nvPr>
            <p:ph idx="1"/>
          </p:nvPr>
        </p:nvSpPr>
        <p:spPr>
          <a:xfrm>
            <a:off x="838200" y="5663818"/>
            <a:ext cx="10515600" cy="437712"/>
          </a:xfrm>
        </p:spPr>
        <p:txBody>
          <a:bodyPr>
            <a:normAutofit/>
          </a:bodyPr>
          <a:lstStyle/>
          <a:p>
            <a:r>
              <a:rPr lang="en-US" sz="1800" dirty="0"/>
              <a:t>Careers categorization menu is populated using the city fields of different Job Opportunity contents.</a:t>
            </a:r>
          </a:p>
        </p:txBody>
      </p:sp>
      <p:sp>
        <p:nvSpPr>
          <p:cNvPr id="3" name="Title 2">
            <a:extLst>
              <a:ext uri="{FF2B5EF4-FFF2-40B4-BE49-F238E27FC236}">
                <a16:creationId xmlns:a16="http://schemas.microsoft.com/office/drawing/2014/main" id="{7CBC2F44-DD9F-46CB-BCE2-C1BBC6C2A3FB}"/>
              </a:ext>
            </a:extLst>
          </p:cNvPr>
          <p:cNvSpPr>
            <a:spLocks noGrp="1"/>
          </p:cNvSpPr>
          <p:nvPr>
            <p:ph type="title"/>
          </p:nvPr>
        </p:nvSpPr>
        <p:spPr/>
        <p:txBody>
          <a:bodyPr/>
          <a:lstStyle/>
          <a:p>
            <a:r>
              <a:rPr lang="en-US" dirty="0"/>
              <a:t>Creating Job Opportunities</a:t>
            </a:r>
          </a:p>
        </p:txBody>
      </p:sp>
      <p:pic>
        <p:nvPicPr>
          <p:cNvPr id="5" name="Picture 4" descr="Graphical user interface, application&#10;&#10;Description automatically generated">
            <a:extLst>
              <a:ext uri="{FF2B5EF4-FFF2-40B4-BE49-F238E27FC236}">
                <a16:creationId xmlns:a16="http://schemas.microsoft.com/office/drawing/2014/main" id="{ED3D65A7-35DD-415A-932E-50EB9C1DF115}"/>
              </a:ext>
            </a:extLst>
          </p:cNvPr>
          <p:cNvPicPr>
            <a:picLocks noChangeAspect="1"/>
          </p:cNvPicPr>
          <p:nvPr/>
        </p:nvPicPr>
        <p:blipFill>
          <a:blip r:embed="rId3"/>
          <a:stretch>
            <a:fillRect/>
          </a:stretch>
        </p:blipFill>
        <p:spPr>
          <a:xfrm>
            <a:off x="2967850" y="1194182"/>
            <a:ext cx="6256299" cy="4159150"/>
          </a:xfrm>
          <a:prstGeom prst="rect">
            <a:avLst/>
          </a:prstGeom>
        </p:spPr>
      </p:pic>
      <p:sp>
        <p:nvSpPr>
          <p:cNvPr id="6" name="Oval 5">
            <a:extLst>
              <a:ext uri="{FF2B5EF4-FFF2-40B4-BE49-F238E27FC236}">
                <a16:creationId xmlns:a16="http://schemas.microsoft.com/office/drawing/2014/main" id="{D4B8CE7B-87D5-4906-BC54-500DB5A6E016}"/>
              </a:ext>
            </a:extLst>
          </p:cNvPr>
          <p:cNvSpPr/>
          <p:nvPr/>
        </p:nvSpPr>
        <p:spPr>
          <a:xfrm>
            <a:off x="3047749" y="3773011"/>
            <a:ext cx="2296608" cy="15803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898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EFF3C-1D0F-449B-8518-8040581D990F}"/>
              </a:ext>
            </a:extLst>
          </p:cNvPr>
          <p:cNvSpPr>
            <a:spLocks noGrp="1"/>
          </p:cNvSpPr>
          <p:nvPr>
            <p:ph idx="1"/>
          </p:nvPr>
        </p:nvSpPr>
        <p:spPr>
          <a:xfrm>
            <a:off x="838200" y="5421550"/>
            <a:ext cx="10515600" cy="688577"/>
          </a:xfrm>
        </p:spPr>
        <p:txBody>
          <a:bodyPr>
            <a:normAutofit/>
          </a:bodyPr>
          <a:lstStyle/>
          <a:p>
            <a:r>
              <a:rPr lang="en-US" sz="1800" dirty="0"/>
              <a:t>Point of Contact Email is the email that all the applications or the submissions related to this Job Opportunity will be sent to.</a:t>
            </a:r>
          </a:p>
        </p:txBody>
      </p:sp>
      <p:sp>
        <p:nvSpPr>
          <p:cNvPr id="3" name="Title 2">
            <a:extLst>
              <a:ext uri="{FF2B5EF4-FFF2-40B4-BE49-F238E27FC236}">
                <a16:creationId xmlns:a16="http://schemas.microsoft.com/office/drawing/2014/main" id="{7CBC2F44-DD9F-46CB-BCE2-C1BBC6C2A3FB}"/>
              </a:ext>
            </a:extLst>
          </p:cNvPr>
          <p:cNvSpPr>
            <a:spLocks noGrp="1"/>
          </p:cNvSpPr>
          <p:nvPr>
            <p:ph type="title"/>
          </p:nvPr>
        </p:nvSpPr>
        <p:spPr/>
        <p:txBody>
          <a:bodyPr/>
          <a:lstStyle/>
          <a:p>
            <a:r>
              <a:rPr lang="en-US" dirty="0"/>
              <a:t>Creating Job Opportunities</a:t>
            </a:r>
          </a:p>
        </p:txBody>
      </p:sp>
      <p:pic>
        <p:nvPicPr>
          <p:cNvPr id="5" name="Picture 4" descr="Graphical user interface, application&#10;&#10;Description automatically generated">
            <a:extLst>
              <a:ext uri="{FF2B5EF4-FFF2-40B4-BE49-F238E27FC236}">
                <a16:creationId xmlns:a16="http://schemas.microsoft.com/office/drawing/2014/main" id="{CECF08C8-8FA3-495C-BE35-6AC2D1D1126A}"/>
              </a:ext>
            </a:extLst>
          </p:cNvPr>
          <p:cNvPicPr>
            <a:picLocks noChangeAspect="1"/>
          </p:cNvPicPr>
          <p:nvPr/>
        </p:nvPicPr>
        <p:blipFill rotWithShape="1">
          <a:blip r:embed="rId3"/>
          <a:srcRect t="46513"/>
          <a:stretch/>
        </p:blipFill>
        <p:spPr>
          <a:xfrm>
            <a:off x="1256880" y="1571346"/>
            <a:ext cx="9678239" cy="3574698"/>
          </a:xfrm>
          <a:prstGeom prst="rect">
            <a:avLst/>
          </a:prstGeom>
        </p:spPr>
      </p:pic>
      <p:sp>
        <p:nvSpPr>
          <p:cNvPr id="6" name="Oval 5">
            <a:extLst>
              <a:ext uri="{FF2B5EF4-FFF2-40B4-BE49-F238E27FC236}">
                <a16:creationId xmlns:a16="http://schemas.microsoft.com/office/drawing/2014/main" id="{CA8BD34C-8330-4A7F-982E-AD23C9B83000}"/>
              </a:ext>
            </a:extLst>
          </p:cNvPr>
          <p:cNvSpPr/>
          <p:nvPr/>
        </p:nvSpPr>
        <p:spPr>
          <a:xfrm>
            <a:off x="1740024" y="3276969"/>
            <a:ext cx="1615736" cy="3040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283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27513-B91F-48B7-8BAC-B634961E7444}"/>
              </a:ext>
            </a:extLst>
          </p:cNvPr>
          <p:cNvSpPr>
            <a:spLocks noGrp="1"/>
          </p:cNvSpPr>
          <p:nvPr>
            <p:ph type="title"/>
          </p:nvPr>
        </p:nvSpPr>
        <p:spPr/>
        <p:txBody>
          <a:bodyPr/>
          <a:lstStyle/>
          <a:p>
            <a:r>
              <a:rPr lang="en-US" dirty="0"/>
              <a:t>Site and Personal Menus</a:t>
            </a:r>
          </a:p>
        </p:txBody>
      </p:sp>
      <p:sp>
        <p:nvSpPr>
          <p:cNvPr id="7" name="Text Placeholder 4">
            <a:extLst>
              <a:ext uri="{FF2B5EF4-FFF2-40B4-BE49-F238E27FC236}">
                <a16:creationId xmlns:a16="http://schemas.microsoft.com/office/drawing/2014/main" id="{12862662-A477-445D-BBC3-32484789E25B}"/>
              </a:ext>
            </a:extLst>
          </p:cNvPr>
          <p:cNvSpPr txBox="1">
            <a:spLocks/>
          </p:cNvSpPr>
          <p:nvPr/>
        </p:nvSpPr>
        <p:spPr>
          <a:xfrm>
            <a:off x="838200" y="1525852"/>
            <a:ext cx="10515600" cy="4589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Site Menu: Contains menus related to site and content management.</a:t>
            </a:r>
          </a:p>
          <a:p>
            <a:r>
              <a:rPr lang="en-US" sz="1800" dirty="0"/>
              <a:t>Personal Menu: Contains menus related to account and task management.</a:t>
            </a:r>
          </a:p>
        </p:txBody>
      </p:sp>
    </p:spTree>
    <p:extLst>
      <p:ext uri="{BB962C8B-B14F-4D97-AF65-F5344CB8AC3E}">
        <p14:creationId xmlns:p14="http://schemas.microsoft.com/office/powerpoint/2010/main" val="2047447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299969"/>
            <a:ext cx="10515600" cy="966447"/>
          </a:xfrm>
        </p:spPr>
        <p:txBody>
          <a:bodyPr>
            <a:normAutofit/>
          </a:bodyPr>
          <a:lstStyle/>
          <a:p>
            <a:r>
              <a:rPr lang="en-US" sz="1800" dirty="0"/>
              <a:t>For contents under Job Opportunities, Specific Display Page Template must be set.</a:t>
            </a:r>
          </a:p>
          <a:p>
            <a:r>
              <a:rPr lang="en-US" sz="1800" dirty="0"/>
              <a:t>Display Page Template allows a single page to display multiple contents one at a time</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Job Opportunities</a:t>
            </a:r>
          </a:p>
        </p:txBody>
      </p:sp>
      <p:pic>
        <p:nvPicPr>
          <p:cNvPr id="7" name="Picture 6">
            <a:extLst>
              <a:ext uri="{FF2B5EF4-FFF2-40B4-BE49-F238E27FC236}">
                <a16:creationId xmlns:a16="http://schemas.microsoft.com/office/drawing/2014/main" id="{3434DEA8-DCDF-A431-EF12-B102D49FC021}"/>
              </a:ext>
            </a:extLst>
          </p:cNvPr>
          <p:cNvPicPr>
            <a:picLocks noChangeAspect="1"/>
          </p:cNvPicPr>
          <p:nvPr/>
        </p:nvPicPr>
        <p:blipFill>
          <a:blip r:embed="rId3"/>
          <a:stretch>
            <a:fillRect/>
          </a:stretch>
        </p:blipFill>
        <p:spPr>
          <a:xfrm>
            <a:off x="966734" y="1307931"/>
            <a:ext cx="10258531" cy="3992038"/>
          </a:xfrm>
          <a:prstGeom prst="rect">
            <a:avLst/>
          </a:prstGeom>
        </p:spPr>
      </p:pic>
    </p:spTree>
    <p:extLst>
      <p:ext uri="{BB962C8B-B14F-4D97-AF65-F5344CB8AC3E}">
        <p14:creationId xmlns:p14="http://schemas.microsoft.com/office/powerpoint/2010/main" val="897157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127DFC0-3ACC-4435-A12A-6D4E46EA0C42}"/>
              </a:ext>
            </a:extLst>
          </p:cNvPr>
          <p:cNvPicPr>
            <a:picLocks noChangeAspect="1"/>
          </p:cNvPicPr>
          <p:nvPr/>
        </p:nvPicPr>
        <p:blipFill>
          <a:blip r:embed="rId3"/>
          <a:stretch>
            <a:fillRect/>
          </a:stretch>
        </p:blipFill>
        <p:spPr>
          <a:xfrm>
            <a:off x="776779" y="1299497"/>
            <a:ext cx="10638442" cy="3619814"/>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776779" y="5483694"/>
            <a:ext cx="10515600" cy="488272"/>
          </a:xfrm>
        </p:spPr>
        <p:txBody>
          <a:bodyPr>
            <a:normAutofit/>
          </a:bodyPr>
          <a:lstStyle/>
          <a:p>
            <a:r>
              <a:rPr lang="en-US" sz="1800" dirty="0"/>
              <a:t>After selecting Specific Display Page Template, click Select.</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Job Opportunities</a:t>
            </a:r>
          </a:p>
        </p:txBody>
      </p:sp>
      <p:sp>
        <p:nvSpPr>
          <p:cNvPr id="6" name="Oval 5">
            <a:extLst>
              <a:ext uri="{FF2B5EF4-FFF2-40B4-BE49-F238E27FC236}">
                <a16:creationId xmlns:a16="http://schemas.microsoft.com/office/drawing/2014/main" id="{65A05BCF-F77D-4B7B-9B8F-2AC8C09576A0}"/>
              </a:ext>
            </a:extLst>
          </p:cNvPr>
          <p:cNvSpPr/>
          <p:nvPr/>
        </p:nvSpPr>
        <p:spPr>
          <a:xfrm>
            <a:off x="9126245" y="4039340"/>
            <a:ext cx="843378" cy="488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528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45E4622-39CE-4D33-88AB-4F12E0F443CC}"/>
              </a:ext>
            </a:extLst>
          </p:cNvPr>
          <p:cNvPicPr>
            <a:picLocks noChangeAspect="1"/>
          </p:cNvPicPr>
          <p:nvPr/>
        </p:nvPicPr>
        <p:blipFill rotWithShape="1">
          <a:blip r:embed="rId3"/>
          <a:srcRect r="9944"/>
          <a:stretch/>
        </p:blipFill>
        <p:spPr>
          <a:xfrm>
            <a:off x="800470" y="1144323"/>
            <a:ext cx="10591060" cy="3773906"/>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337502"/>
            <a:ext cx="10515600" cy="704042"/>
          </a:xfrm>
        </p:spPr>
        <p:txBody>
          <a:bodyPr>
            <a:normAutofit/>
          </a:bodyPr>
          <a:lstStyle/>
          <a:p>
            <a:r>
              <a:rPr lang="en-US" sz="1800" dirty="0"/>
              <a:t>In the Select Page popup, click Public Pages.</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Job Opportunities</a:t>
            </a:r>
          </a:p>
        </p:txBody>
      </p:sp>
      <p:sp>
        <p:nvSpPr>
          <p:cNvPr id="6" name="Oval 5">
            <a:extLst>
              <a:ext uri="{FF2B5EF4-FFF2-40B4-BE49-F238E27FC236}">
                <a16:creationId xmlns:a16="http://schemas.microsoft.com/office/drawing/2014/main" id="{BB71C0F7-AE17-478A-B039-01432A4349EE}"/>
              </a:ext>
            </a:extLst>
          </p:cNvPr>
          <p:cNvSpPr/>
          <p:nvPr/>
        </p:nvSpPr>
        <p:spPr>
          <a:xfrm>
            <a:off x="2183906" y="1520498"/>
            <a:ext cx="674703" cy="381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965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58208"/>
            <a:ext cx="10515600" cy="464345"/>
          </a:xfrm>
        </p:spPr>
        <p:txBody>
          <a:bodyPr>
            <a:normAutofit/>
          </a:bodyPr>
          <a:lstStyle/>
          <a:p>
            <a:r>
              <a:rPr lang="en-US" sz="1800" dirty="0"/>
              <a:t>Select the corresponding page under Insights.</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Job Opportunities</a:t>
            </a:r>
          </a:p>
        </p:txBody>
      </p:sp>
      <p:pic>
        <p:nvPicPr>
          <p:cNvPr id="9" name="Picture 8">
            <a:extLst>
              <a:ext uri="{FF2B5EF4-FFF2-40B4-BE49-F238E27FC236}">
                <a16:creationId xmlns:a16="http://schemas.microsoft.com/office/drawing/2014/main" id="{23821730-027C-D5B7-BBEB-602BE44FF849}"/>
              </a:ext>
            </a:extLst>
          </p:cNvPr>
          <p:cNvPicPr>
            <a:picLocks noChangeAspect="1"/>
          </p:cNvPicPr>
          <p:nvPr/>
        </p:nvPicPr>
        <p:blipFill>
          <a:blip r:embed="rId3"/>
          <a:stretch>
            <a:fillRect/>
          </a:stretch>
        </p:blipFill>
        <p:spPr>
          <a:xfrm>
            <a:off x="2363563" y="1302048"/>
            <a:ext cx="7464873" cy="4253903"/>
          </a:xfrm>
          <a:prstGeom prst="rect">
            <a:avLst/>
          </a:prstGeom>
        </p:spPr>
      </p:pic>
    </p:spTree>
    <p:extLst>
      <p:ext uri="{BB962C8B-B14F-4D97-AF65-F5344CB8AC3E}">
        <p14:creationId xmlns:p14="http://schemas.microsoft.com/office/powerpoint/2010/main" val="546168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741648"/>
            <a:ext cx="10515600" cy="455467"/>
          </a:xfrm>
        </p:spPr>
        <p:txBody>
          <a:bodyPr>
            <a:normAutofit/>
          </a:bodyPr>
          <a:lstStyle/>
          <a:p>
            <a:r>
              <a:rPr lang="en-US" sz="1800" dirty="0"/>
              <a:t>Specific Display Page Template is successfully chosen for the content.</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Job Opportunities</a:t>
            </a:r>
          </a:p>
        </p:txBody>
      </p:sp>
      <p:pic>
        <p:nvPicPr>
          <p:cNvPr id="9" name="Picture 8">
            <a:extLst>
              <a:ext uri="{FF2B5EF4-FFF2-40B4-BE49-F238E27FC236}">
                <a16:creationId xmlns:a16="http://schemas.microsoft.com/office/drawing/2014/main" id="{85245C1C-0519-7AA2-B52B-9F4D0C4AE4A8}"/>
              </a:ext>
            </a:extLst>
          </p:cNvPr>
          <p:cNvPicPr>
            <a:picLocks noChangeAspect="1"/>
          </p:cNvPicPr>
          <p:nvPr/>
        </p:nvPicPr>
        <p:blipFill>
          <a:blip r:embed="rId3"/>
          <a:stretch>
            <a:fillRect/>
          </a:stretch>
        </p:blipFill>
        <p:spPr>
          <a:xfrm>
            <a:off x="763271" y="1380644"/>
            <a:ext cx="10665458" cy="4096712"/>
          </a:xfrm>
          <a:prstGeom prst="rect">
            <a:avLst/>
          </a:prstGeom>
        </p:spPr>
      </p:pic>
    </p:spTree>
    <p:extLst>
      <p:ext uri="{BB962C8B-B14F-4D97-AF65-F5344CB8AC3E}">
        <p14:creationId xmlns:p14="http://schemas.microsoft.com/office/powerpoint/2010/main" val="38159161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68E2-3625-4888-9210-DEF5758D3D1C}"/>
              </a:ext>
            </a:extLst>
          </p:cNvPr>
          <p:cNvSpPr>
            <a:spLocks noGrp="1"/>
          </p:cNvSpPr>
          <p:nvPr>
            <p:ph idx="1"/>
          </p:nvPr>
        </p:nvSpPr>
        <p:spPr>
          <a:xfrm>
            <a:off x="838200" y="5486400"/>
            <a:ext cx="10515600" cy="779364"/>
          </a:xfrm>
        </p:spPr>
        <p:txBody>
          <a:bodyPr>
            <a:normAutofit/>
          </a:bodyPr>
          <a:lstStyle/>
          <a:p>
            <a:r>
              <a:rPr lang="en-US" sz="1800" dirty="0"/>
              <a:t>There are three types of Insights contents: Blog Posts, Case Studies, and Events.</a:t>
            </a:r>
          </a:p>
          <a:p>
            <a:r>
              <a:rPr lang="en-US" sz="1800" dirty="0"/>
              <a:t>The contents can be filtered by topics, content types and date.</a:t>
            </a:r>
          </a:p>
        </p:txBody>
      </p:sp>
      <p:sp>
        <p:nvSpPr>
          <p:cNvPr id="3" name="Title 2">
            <a:extLst>
              <a:ext uri="{FF2B5EF4-FFF2-40B4-BE49-F238E27FC236}">
                <a16:creationId xmlns:a16="http://schemas.microsoft.com/office/drawing/2014/main" id="{263D3822-6035-47DA-A765-0A8E4D2A8420}"/>
              </a:ext>
            </a:extLst>
          </p:cNvPr>
          <p:cNvSpPr>
            <a:spLocks noGrp="1"/>
          </p:cNvSpPr>
          <p:nvPr>
            <p:ph type="title"/>
          </p:nvPr>
        </p:nvSpPr>
        <p:spPr/>
        <p:txBody>
          <a:bodyPr/>
          <a:lstStyle/>
          <a:p>
            <a:r>
              <a:rPr lang="en-US" dirty="0"/>
              <a:t>Insights</a:t>
            </a:r>
          </a:p>
        </p:txBody>
      </p:sp>
      <p:pic>
        <p:nvPicPr>
          <p:cNvPr id="5" name="Picture 4" descr="Graphical user interface, website&#10;&#10;Description automatically generated">
            <a:extLst>
              <a:ext uri="{FF2B5EF4-FFF2-40B4-BE49-F238E27FC236}">
                <a16:creationId xmlns:a16="http://schemas.microsoft.com/office/drawing/2014/main" id="{BFFC3117-3310-4328-B702-62E2CF2D1BB3}"/>
              </a:ext>
            </a:extLst>
          </p:cNvPr>
          <p:cNvPicPr>
            <a:picLocks noChangeAspect="1"/>
          </p:cNvPicPr>
          <p:nvPr/>
        </p:nvPicPr>
        <p:blipFill>
          <a:blip r:embed="rId3"/>
          <a:stretch>
            <a:fillRect/>
          </a:stretch>
        </p:blipFill>
        <p:spPr>
          <a:xfrm>
            <a:off x="1636835" y="1235154"/>
            <a:ext cx="8918329" cy="4136504"/>
          </a:xfrm>
          <a:prstGeom prst="rect">
            <a:avLst/>
          </a:prstGeom>
        </p:spPr>
      </p:pic>
    </p:spTree>
    <p:extLst>
      <p:ext uri="{BB962C8B-B14F-4D97-AF65-F5344CB8AC3E}">
        <p14:creationId xmlns:p14="http://schemas.microsoft.com/office/powerpoint/2010/main" val="36308778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03CB0B7C-1194-4909-AD82-B12E8E1DA3C2}"/>
              </a:ext>
            </a:extLst>
          </p:cNvPr>
          <p:cNvPicPr>
            <a:picLocks noChangeAspect="1"/>
          </p:cNvPicPr>
          <p:nvPr/>
        </p:nvPicPr>
        <p:blipFill>
          <a:blip r:embed="rId3"/>
          <a:stretch>
            <a:fillRect/>
          </a:stretch>
        </p:blipFill>
        <p:spPr>
          <a:xfrm>
            <a:off x="1233001" y="1386540"/>
            <a:ext cx="9725998" cy="4084919"/>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670126"/>
            <a:ext cx="10515600" cy="381025"/>
          </a:xfrm>
        </p:spPr>
        <p:txBody>
          <a:bodyPr>
            <a:normAutofit/>
          </a:bodyPr>
          <a:lstStyle/>
          <a:p>
            <a:r>
              <a:rPr lang="en-US" sz="1800" dirty="0"/>
              <a:t>Insights Topics can be used to filter the Insights contents through the dropdown menu.</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sp>
        <p:nvSpPr>
          <p:cNvPr id="6" name="Oval 5">
            <a:extLst>
              <a:ext uri="{FF2B5EF4-FFF2-40B4-BE49-F238E27FC236}">
                <a16:creationId xmlns:a16="http://schemas.microsoft.com/office/drawing/2014/main" id="{6A1237BA-F46B-4CA7-93A8-C5FA078D68E4}"/>
              </a:ext>
            </a:extLst>
          </p:cNvPr>
          <p:cNvSpPr/>
          <p:nvPr/>
        </p:nvSpPr>
        <p:spPr>
          <a:xfrm>
            <a:off x="1954634" y="1887523"/>
            <a:ext cx="2231471" cy="13736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320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46F6CBF7-AE77-470A-9693-503B5B71499B}"/>
              </a:ext>
            </a:extLst>
          </p:cNvPr>
          <p:cNvPicPr>
            <a:picLocks noChangeAspect="1"/>
          </p:cNvPicPr>
          <p:nvPr/>
        </p:nvPicPr>
        <p:blipFill>
          <a:blip r:embed="rId3"/>
          <a:stretch>
            <a:fillRect/>
          </a:stretch>
        </p:blipFill>
        <p:spPr>
          <a:xfrm>
            <a:off x="60437" y="1550507"/>
            <a:ext cx="12071126" cy="3756986"/>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791459"/>
            <a:ext cx="10515600" cy="384446"/>
          </a:xfrm>
        </p:spPr>
        <p:txBody>
          <a:bodyPr>
            <a:normAutofit/>
          </a:bodyPr>
          <a:lstStyle/>
          <a:p>
            <a:r>
              <a:rPr lang="en-US" sz="1800" dirty="0"/>
              <a:t>Insights content type can also be used to filter the Insights contents through the dropdown menu.</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sp>
        <p:nvSpPr>
          <p:cNvPr id="6" name="Oval 5">
            <a:extLst>
              <a:ext uri="{FF2B5EF4-FFF2-40B4-BE49-F238E27FC236}">
                <a16:creationId xmlns:a16="http://schemas.microsoft.com/office/drawing/2014/main" id="{6A1237BA-F46B-4CA7-93A8-C5FA078D68E4}"/>
              </a:ext>
            </a:extLst>
          </p:cNvPr>
          <p:cNvSpPr/>
          <p:nvPr/>
        </p:nvSpPr>
        <p:spPr>
          <a:xfrm>
            <a:off x="3254927" y="2086761"/>
            <a:ext cx="2969703" cy="2684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2985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9A673E02-CD4B-4A2D-855F-E78BAD13D32D}"/>
              </a:ext>
            </a:extLst>
          </p:cNvPr>
          <p:cNvPicPr>
            <a:picLocks noChangeAspect="1"/>
          </p:cNvPicPr>
          <p:nvPr/>
        </p:nvPicPr>
        <p:blipFill>
          <a:blip r:embed="rId3"/>
          <a:stretch>
            <a:fillRect/>
          </a:stretch>
        </p:blipFill>
        <p:spPr>
          <a:xfrm>
            <a:off x="949416" y="1245170"/>
            <a:ext cx="10293167" cy="3735217"/>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612830"/>
            <a:ext cx="10515600" cy="537973"/>
          </a:xfrm>
        </p:spPr>
        <p:txBody>
          <a:bodyPr>
            <a:normAutofit/>
          </a:bodyPr>
          <a:lstStyle/>
          <a:p>
            <a:r>
              <a:rPr lang="en-US" sz="1800" dirty="0"/>
              <a:t>Insights folder can be found in Web Content menu under Content &amp; Data in the side panel.</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sp>
        <p:nvSpPr>
          <p:cNvPr id="8" name="Oval 7">
            <a:extLst>
              <a:ext uri="{FF2B5EF4-FFF2-40B4-BE49-F238E27FC236}">
                <a16:creationId xmlns:a16="http://schemas.microsoft.com/office/drawing/2014/main" id="{B5DC60FD-D3EC-49AD-86F6-99A7CE23E27C}"/>
              </a:ext>
            </a:extLst>
          </p:cNvPr>
          <p:cNvSpPr/>
          <p:nvPr/>
        </p:nvSpPr>
        <p:spPr>
          <a:xfrm>
            <a:off x="1136341" y="2997368"/>
            <a:ext cx="1100831" cy="230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8EA4183-C466-4F6B-BF1A-6EDCFB558176}"/>
              </a:ext>
            </a:extLst>
          </p:cNvPr>
          <p:cNvSpPr/>
          <p:nvPr/>
        </p:nvSpPr>
        <p:spPr>
          <a:xfrm>
            <a:off x="5974672" y="2760955"/>
            <a:ext cx="514905" cy="2364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1124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483605"/>
            <a:ext cx="10515600" cy="846085"/>
          </a:xfrm>
        </p:spPr>
        <p:txBody>
          <a:bodyPr>
            <a:normAutofit/>
          </a:bodyPr>
          <a:lstStyle/>
          <a:p>
            <a:r>
              <a:rPr lang="en-US" sz="1800" dirty="0"/>
              <a:t>Each type of Insights content have their dedicated folder.</a:t>
            </a:r>
          </a:p>
          <a:p>
            <a:r>
              <a:rPr lang="en-US" sz="1800" dirty="0"/>
              <a:t>To create or edit the content, enter the corresponding folder for the content type.</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pic>
        <p:nvPicPr>
          <p:cNvPr id="5" name="Picture 4" descr="Graphical user interface, application, Teams&#10;&#10;Description automatically generated">
            <a:extLst>
              <a:ext uri="{FF2B5EF4-FFF2-40B4-BE49-F238E27FC236}">
                <a16:creationId xmlns:a16="http://schemas.microsoft.com/office/drawing/2014/main" id="{2A19B443-3798-4A31-8E8E-A68636F97294}"/>
              </a:ext>
            </a:extLst>
          </p:cNvPr>
          <p:cNvPicPr>
            <a:picLocks noChangeAspect="1"/>
          </p:cNvPicPr>
          <p:nvPr/>
        </p:nvPicPr>
        <p:blipFill>
          <a:blip r:embed="rId3"/>
          <a:stretch>
            <a:fillRect/>
          </a:stretch>
        </p:blipFill>
        <p:spPr>
          <a:xfrm>
            <a:off x="1210986" y="1205404"/>
            <a:ext cx="9770028" cy="4136159"/>
          </a:xfrm>
          <a:prstGeom prst="rect">
            <a:avLst/>
          </a:prstGeom>
        </p:spPr>
      </p:pic>
      <p:sp>
        <p:nvSpPr>
          <p:cNvPr id="6" name="Oval 5">
            <a:extLst>
              <a:ext uri="{FF2B5EF4-FFF2-40B4-BE49-F238E27FC236}">
                <a16:creationId xmlns:a16="http://schemas.microsoft.com/office/drawing/2014/main" id="{961159FA-5F89-45FE-8701-752155FF8461}"/>
              </a:ext>
            </a:extLst>
          </p:cNvPr>
          <p:cNvSpPr/>
          <p:nvPr/>
        </p:nvSpPr>
        <p:spPr>
          <a:xfrm>
            <a:off x="1731145" y="2006353"/>
            <a:ext cx="1242874" cy="2024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86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CBE6-1B8C-470D-961B-D2121800D3A0}"/>
              </a:ext>
            </a:extLst>
          </p:cNvPr>
          <p:cNvSpPr>
            <a:spLocks noGrp="1"/>
          </p:cNvSpPr>
          <p:nvPr>
            <p:ph type="title"/>
          </p:nvPr>
        </p:nvSpPr>
        <p:spPr/>
        <p:txBody>
          <a:bodyPr/>
          <a:lstStyle/>
          <a:p>
            <a:r>
              <a:rPr lang="en-US" dirty="0"/>
              <a:t>Site Menu</a:t>
            </a:r>
          </a:p>
        </p:txBody>
      </p:sp>
      <p:sp>
        <p:nvSpPr>
          <p:cNvPr id="12" name="Text Placeholder 1">
            <a:extLst>
              <a:ext uri="{FF2B5EF4-FFF2-40B4-BE49-F238E27FC236}">
                <a16:creationId xmlns:a16="http://schemas.microsoft.com/office/drawing/2014/main" id="{60F88E9A-A458-42CD-996E-6A6762EFD9D7}"/>
              </a:ext>
            </a:extLst>
          </p:cNvPr>
          <p:cNvSpPr txBox="1">
            <a:spLocks/>
          </p:cNvSpPr>
          <p:nvPr/>
        </p:nvSpPr>
        <p:spPr>
          <a:xfrm>
            <a:off x="838200" y="5344124"/>
            <a:ext cx="11074400" cy="614014"/>
          </a:xfrm>
          <a:prstGeom prst="rect">
            <a:avLst/>
          </a:prstGeom>
        </p:spPr>
        <p:txBody>
          <a:bodyPr wrap="square" lIns="0" tIns="0" rIns="0" bIns="0">
            <a:spAutoFit/>
          </a:bodyPr>
          <a:lstStyle>
            <a:lvl1pPr marL="174625" indent="-174625" algn="l" defTabSz="914400" rtl="0" eaLnBrk="1" latinLnBrk="0" hangingPunct="1">
              <a:lnSpc>
                <a:spcPct val="90000"/>
              </a:lnSpc>
              <a:spcBef>
                <a:spcPts val="0"/>
              </a:spcBef>
              <a:spcAft>
                <a:spcPts val="900"/>
              </a:spcAft>
              <a:buClr>
                <a:srgbClr val="404040"/>
              </a:buClr>
              <a:buFont typeface="Arial" panose="020B0604020202020204" pitchFamily="34" charset="0"/>
              <a:buChar char="•"/>
              <a:tabLst/>
              <a:defRPr sz="1800" kern="1200">
                <a:solidFill>
                  <a:srgbClr val="404040"/>
                </a:solidFill>
                <a:latin typeface="+mn-lt"/>
                <a:ea typeface="+mn-ea"/>
                <a:cs typeface="+mn-cs"/>
              </a:defRPr>
            </a:lvl1pPr>
            <a:lvl2pPr marL="4000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2pPr>
            <a:lvl3pPr marL="6286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3pPr>
            <a:lvl4pPr marL="8572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4pPr>
            <a:lvl5pPr marL="1085850" indent="-174625" algn="l" defTabSz="914400" rtl="0" eaLnBrk="1" latinLnBrk="0" hangingPunct="1">
              <a:lnSpc>
                <a:spcPct val="90000"/>
              </a:lnSpc>
              <a:spcBef>
                <a:spcPts val="0"/>
              </a:spcBef>
              <a:spcAft>
                <a:spcPts val="1100"/>
              </a:spcAft>
              <a:buClr>
                <a:srgbClr val="404040"/>
              </a:buClr>
              <a:buFont typeface="Arial" panose="020B0604020202020204" pitchFamily="34" charset="0"/>
              <a:buChar char="•"/>
              <a:tabLst/>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US" dirty="0"/>
              <a:t>Site Menu is used to navigate through pages related to the site maintenance.</a:t>
            </a:r>
          </a:p>
          <a:p>
            <a:pPr>
              <a:buClr>
                <a:schemeClr val="accent3"/>
              </a:buClr>
            </a:pPr>
            <a:r>
              <a:rPr lang="en-US" dirty="0"/>
              <a:t>Site Menu can be closed or expanded by clicking the side panel button. </a:t>
            </a:r>
          </a:p>
        </p:txBody>
      </p:sp>
      <p:pic>
        <p:nvPicPr>
          <p:cNvPr id="19" name="Content Placeholder 18" descr="Graphical user interface&#10;&#10;Description automatically generated">
            <a:extLst>
              <a:ext uri="{FF2B5EF4-FFF2-40B4-BE49-F238E27FC236}">
                <a16:creationId xmlns:a16="http://schemas.microsoft.com/office/drawing/2014/main" id="{0B72535F-2477-486A-A6E6-E933D795D198}"/>
              </a:ext>
            </a:extLst>
          </p:cNvPr>
          <p:cNvPicPr>
            <a:picLocks noGrp="1" noChangeAspect="1"/>
          </p:cNvPicPr>
          <p:nvPr>
            <p:ph idx="1"/>
          </p:nvPr>
        </p:nvPicPr>
        <p:blipFill>
          <a:blip r:embed="rId3"/>
          <a:stretch>
            <a:fillRect/>
          </a:stretch>
        </p:blipFill>
        <p:spPr>
          <a:xfrm>
            <a:off x="838200" y="1518198"/>
            <a:ext cx="10515600" cy="3386273"/>
          </a:xfrm>
        </p:spPr>
      </p:pic>
      <p:sp>
        <p:nvSpPr>
          <p:cNvPr id="20" name="Oval 19">
            <a:extLst>
              <a:ext uri="{FF2B5EF4-FFF2-40B4-BE49-F238E27FC236}">
                <a16:creationId xmlns:a16="http://schemas.microsoft.com/office/drawing/2014/main" id="{22516D04-5A44-4114-8F4B-C048A832FE2B}"/>
              </a:ext>
            </a:extLst>
          </p:cNvPr>
          <p:cNvSpPr/>
          <p:nvPr/>
        </p:nvSpPr>
        <p:spPr>
          <a:xfrm>
            <a:off x="4252404" y="1514083"/>
            <a:ext cx="363984" cy="3639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3041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58183"/>
            <a:ext cx="10515600" cy="650776"/>
          </a:xfrm>
        </p:spPr>
        <p:txBody>
          <a:bodyPr>
            <a:normAutofit/>
          </a:bodyPr>
          <a:lstStyle/>
          <a:p>
            <a:r>
              <a:rPr lang="en-US" sz="1800" dirty="0"/>
              <a:t>Click the plus icon to create a new content.</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pic>
        <p:nvPicPr>
          <p:cNvPr id="5" name="Picture 4" descr="Graphical user interface, application, Teams&#10;&#10;Description automatically generated">
            <a:extLst>
              <a:ext uri="{FF2B5EF4-FFF2-40B4-BE49-F238E27FC236}">
                <a16:creationId xmlns:a16="http://schemas.microsoft.com/office/drawing/2014/main" id="{ED566925-B1F1-4B43-8BDA-51F6441EB923}"/>
              </a:ext>
            </a:extLst>
          </p:cNvPr>
          <p:cNvPicPr>
            <a:picLocks noChangeAspect="1"/>
          </p:cNvPicPr>
          <p:nvPr/>
        </p:nvPicPr>
        <p:blipFill rotWithShape="1">
          <a:blip r:embed="rId3"/>
          <a:srcRect b="3262"/>
          <a:stretch/>
        </p:blipFill>
        <p:spPr>
          <a:xfrm>
            <a:off x="1211155" y="1184426"/>
            <a:ext cx="9769687" cy="4163649"/>
          </a:xfrm>
          <a:prstGeom prst="rect">
            <a:avLst/>
          </a:prstGeom>
        </p:spPr>
      </p:pic>
      <p:sp>
        <p:nvSpPr>
          <p:cNvPr id="6" name="Oval 5">
            <a:extLst>
              <a:ext uri="{FF2B5EF4-FFF2-40B4-BE49-F238E27FC236}">
                <a16:creationId xmlns:a16="http://schemas.microsoft.com/office/drawing/2014/main" id="{521FF73A-126C-4AA5-AAF6-57D1D3E10DBD}"/>
              </a:ext>
            </a:extLst>
          </p:cNvPr>
          <p:cNvSpPr/>
          <p:nvPr/>
        </p:nvSpPr>
        <p:spPr>
          <a:xfrm>
            <a:off x="10333607" y="1953087"/>
            <a:ext cx="399496" cy="337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2261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708342"/>
            <a:ext cx="10515600" cy="514906"/>
          </a:xfrm>
        </p:spPr>
        <p:txBody>
          <a:bodyPr>
            <a:normAutofit/>
          </a:bodyPr>
          <a:lstStyle/>
          <a:p>
            <a:r>
              <a:rPr lang="en-US" sz="1800" dirty="0"/>
              <a:t>Documents and Media is used attach a file to an Insights content, so that clicking it will open the file.</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pic>
        <p:nvPicPr>
          <p:cNvPr id="7" name="Picture 6" descr="Graphical user interface, application&#10;&#10;Description automatically generated">
            <a:extLst>
              <a:ext uri="{FF2B5EF4-FFF2-40B4-BE49-F238E27FC236}">
                <a16:creationId xmlns:a16="http://schemas.microsoft.com/office/drawing/2014/main" id="{ABB9BE74-D077-48F8-B691-BEEBEB966ECC}"/>
              </a:ext>
            </a:extLst>
          </p:cNvPr>
          <p:cNvPicPr>
            <a:picLocks noChangeAspect="1"/>
          </p:cNvPicPr>
          <p:nvPr/>
        </p:nvPicPr>
        <p:blipFill>
          <a:blip r:embed="rId3"/>
          <a:stretch>
            <a:fillRect/>
          </a:stretch>
        </p:blipFill>
        <p:spPr>
          <a:xfrm>
            <a:off x="1745450" y="1318209"/>
            <a:ext cx="8701099" cy="4221581"/>
          </a:xfrm>
          <a:prstGeom prst="rect">
            <a:avLst/>
          </a:prstGeom>
        </p:spPr>
      </p:pic>
      <p:sp>
        <p:nvSpPr>
          <p:cNvPr id="5" name="Oval 4">
            <a:extLst>
              <a:ext uri="{FF2B5EF4-FFF2-40B4-BE49-F238E27FC236}">
                <a16:creationId xmlns:a16="http://schemas.microsoft.com/office/drawing/2014/main" id="{4C8DD203-D1F3-460B-8954-EA6688F9BFEE}"/>
              </a:ext>
            </a:extLst>
          </p:cNvPr>
          <p:cNvSpPr/>
          <p:nvPr/>
        </p:nvSpPr>
        <p:spPr>
          <a:xfrm>
            <a:off x="2148396" y="3142694"/>
            <a:ext cx="6995604" cy="11896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4929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570179"/>
            <a:ext cx="10515600" cy="688578"/>
          </a:xfrm>
        </p:spPr>
        <p:txBody>
          <a:bodyPr>
            <a:normAutofit/>
          </a:bodyPr>
          <a:lstStyle/>
          <a:p>
            <a:r>
              <a:rPr lang="en-US" sz="1800" dirty="0"/>
              <a:t>To attach a document through Documents and Media, simply select document that in Documents and Media after clicking Select.</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pic>
        <p:nvPicPr>
          <p:cNvPr id="6" name="Picture 5" descr="Graphical user interface, application&#10;&#10;Description automatically generated">
            <a:extLst>
              <a:ext uri="{FF2B5EF4-FFF2-40B4-BE49-F238E27FC236}">
                <a16:creationId xmlns:a16="http://schemas.microsoft.com/office/drawing/2014/main" id="{B2ED20D8-6771-44C3-A17D-BA6712367EDC}"/>
              </a:ext>
            </a:extLst>
          </p:cNvPr>
          <p:cNvPicPr>
            <a:picLocks noChangeAspect="1"/>
          </p:cNvPicPr>
          <p:nvPr/>
        </p:nvPicPr>
        <p:blipFill>
          <a:blip r:embed="rId3"/>
          <a:stretch>
            <a:fillRect/>
          </a:stretch>
        </p:blipFill>
        <p:spPr>
          <a:xfrm>
            <a:off x="1745450" y="1247188"/>
            <a:ext cx="8701099" cy="4221581"/>
          </a:xfrm>
          <a:prstGeom prst="rect">
            <a:avLst/>
          </a:prstGeom>
        </p:spPr>
      </p:pic>
      <p:sp>
        <p:nvSpPr>
          <p:cNvPr id="7" name="Oval 6">
            <a:extLst>
              <a:ext uri="{FF2B5EF4-FFF2-40B4-BE49-F238E27FC236}">
                <a16:creationId xmlns:a16="http://schemas.microsoft.com/office/drawing/2014/main" id="{F7920993-17AB-40AB-90AA-D2741374AC99}"/>
              </a:ext>
            </a:extLst>
          </p:cNvPr>
          <p:cNvSpPr/>
          <p:nvPr/>
        </p:nvSpPr>
        <p:spPr>
          <a:xfrm>
            <a:off x="2325951" y="4057095"/>
            <a:ext cx="1012053" cy="461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7602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424256"/>
            <a:ext cx="10515600" cy="884703"/>
          </a:xfrm>
        </p:spPr>
        <p:txBody>
          <a:bodyPr>
            <a:noAutofit/>
          </a:bodyPr>
          <a:lstStyle/>
          <a:p>
            <a:r>
              <a:rPr lang="en-US" sz="1800" dirty="0"/>
              <a:t>Link is used to lead to another site or open a file using a URL. The URL from Documents and Media can also be used here.</a:t>
            </a:r>
          </a:p>
          <a:p>
            <a:r>
              <a:rPr lang="en-US" sz="1800" dirty="0"/>
              <a:t>Paste the URL in the field for Link.</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pic>
        <p:nvPicPr>
          <p:cNvPr id="7" name="Picture 6" descr="Graphical user interface, application&#10;&#10;Description automatically generated">
            <a:extLst>
              <a:ext uri="{FF2B5EF4-FFF2-40B4-BE49-F238E27FC236}">
                <a16:creationId xmlns:a16="http://schemas.microsoft.com/office/drawing/2014/main" id="{ABB9BE74-D077-48F8-B691-BEEBEB966ECC}"/>
              </a:ext>
            </a:extLst>
          </p:cNvPr>
          <p:cNvPicPr>
            <a:picLocks noChangeAspect="1"/>
          </p:cNvPicPr>
          <p:nvPr/>
        </p:nvPicPr>
        <p:blipFill>
          <a:blip r:embed="rId3"/>
          <a:stretch>
            <a:fillRect/>
          </a:stretch>
        </p:blipFill>
        <p:spPr>
          <a:xfrm>
            <a:off x="1809619" y="1202289"/>
            <a:ext cx="8572761" cy="4159314"/>
          </a:xfrm>
          <a:prstGeom prst="rect">
            <a:avLst/>
          </a:prstGeom>
        </p:spPr>
      </p:pic>
      <p:sp>
        <p:nvSpPr>
          <p:cNvPr id="5" name="Oval 4">
            <a:extLst>
              <a:ext uri="{FF2B5EF4-FFF2-40B4-BE49-F238E27FC236}">
                <a16:creationId xmlns:a16="http://schemas.microsoft.com/office/drawing/2014/main" id="{4C8DD203-D1F3-460B-8954-EA6688F9BFEE}"/>
              </a:ext>
            </a:extLst>
          </p:cNvPr>
          <p:cNvSpPr/>
          <p:nvPr/>
        </p:nvSpPr>
        <p:spPr>
          <a:xfrm>
            <a:off x="2183907" y="4376691"/>
            <a:ext cx="6995604" cy="9649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0109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299969"/>
            <a:ext cx="10515600" cy="966447"/>
          </a:xfrm>
        </p:spPr>
        <p:txBody>
          <a:bodyPr>
            <a:normAutofit/>
          </a:bodyPr>
          <a:lstStyle/>
          <a:p>
            <a:r>
              <a:rPr lang="en-US" sz="1800" dirty="0"/>
              <a:t>For contents under Insights, Specific Display Page Template must be set.</a:t>
            </a:r>
          </a:p>
          <a:p>
            <a:r>
              <a:rPr lang="en-US" sz="1800" dirty="0"/>
              <a:t>Display Page Template allows a single page to display multiple contents one at a time</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pic>
        <p:nvPicPr>
          <p:cNvPr id="5" name="Picture 4" descr="Graphical user interface, application, Word&#10;&#10;Description automatically generated">
            <a:extLst>
              <a:ext uri="{FF2B5EF4-FFF2-40B4-BE49-F238E27FC236}">
                <a16:creationId xmlns:a16="http://schemas.microsoft.com/office/drawing/2014/main" id="{4FFC67E1-1C27-44A3-8971-FCFD51442DBE}"/>
              </a:ext>
            </a:extLst>
          </p:cNvPr>
          <p:cNvPicPr>
            <a:picLocks noChangeAspect="1"/>
          </p:cNvPicPr>
          <p:nvPr/>
        </p:nvPicPr>
        <p:blipFill>
          <a:blip r:embed="rId3"/>
          <a:stretch>
            <a:fillRect/>
          </a:stretch>
        </p:blipFill>
        <p:spPr>
          <a:xfrm>
            <a:off x="1081070" y="1236921"/>
            <a:ext cx="10029860" cy="3977359"/>
          </a:xfrm>
          <a:prstGeom prst="rect">
            <a:avLst/>
          </a:prstGeom>
        </p:spPr>
      </p:pic>
      <p:sp>
        <p:nvSpPr>
          <p:cNvPr id="6" name="Oval 5">
            <a:extLst>
              <a:ext uri="{FF2B5EF4-FFF2-40B4-BE49-F238E27FC236}">
                <a16:creationId xmlns:a16="http://schemas.microsoft.com/office/drawing/2014/main" id="{1129FCF1-7173-45AC-9018-BA7CF7729805}"/>
              </a:ext>
            </a:extLst>
          </p:cNvPr>
          <p:cNvSpPr/>
          <p:nvPr/>
        </p:nvSpPr>
        <p:spPr>
          <a:xfrm>
            <a:off x="8862398" y="2971124"/>
            <a:ext cx="2352582" cy="11984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6769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127DFC0-3ACC-4435-A12A-6D4E46EA0C42}"/>
              </a:ext>
            </a:extLst>
          </p:cNvPr>
          <p:cNvPicPr>
            <a:picLocks noChangeAspect="1"/>
          </p:cNvPicPr>
          <p:nvPr/>
        </p:nvPicPr>
        <p:blipFill>
          <a:blip r:embed="rId3"/>
          <a:stretch>
            <a:fillRect/>
          </a:stretch>
        </p:blipFill>
        <p:spPr>
          <a:xfrm>
            <a:off x="776779" y="1299497"/>
            <a:ext cx="10638442" cy="3619814"/>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776779" y="5483694"/>
            <a:ext cx="10515600" cy="488272"/>
          </a:xfrm>
        </p:spPr>
        <p:txBody>
          <a:bodyPr>
            <a:normAutofit/>
          </a:bodyPr>
          <a:lstStyle/>
          <a:p>
            <a:r>
              <a:rPr lang="en-US" sz="1800" dirty="0"/>
              <a:t>After selecting Specific Display Page Template, click Select.</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sp>
        <p:nvSpPr>
          <p:cNvPr id="6" name="Oval 5">
            <a:extLst>
              <a:ext uri="{FF2B5EF4-FFF2-40B4-BE49-F238E27FC236}">
                <a16:creationId xmlns:a16="http://schemas.microsoft.com/office/drawing/2014/main" id="{65A05BCF-F77D-4B7B-9B8F-2AC8C09576A0}"/>
              </a:ext>
            </a:extLst>
          </p:cNvPr>
          <p:cNvSpPr/>
          <p:nvPr/>
        </p:nvSpPr>
        <p:spPr>
          <a:xfrm>
            <a:off x="9126245" y="4039340"/>
            <a:ext cx="843378" cy="488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40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45E4622-39CE-4D33-88AB-4F12E0F443CC}"/>
              </a:ext>
            </a:extLst>
          </p:cNvPr>
          <p:cNvPicPr>
            <a:picLocks noChangeAspect="1"/>
          </p:cNvPicPr>
          <p:nvPr/>
        </p:nvPicPr>
        <p:blipFill rotWithShape="1">
          <a:blip r:embed="rId3"/>
          <a:srcRect r="9944"/>
          <a:stretch/>
        </p:blipFill>
        <p:spPr>
          <a:xfrm>
            <a:off x="800470" y="1144323"/>
            <a:ext cx="10591060" cy="3773906"/>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337502"/>
            <a:ext cx="10515600" cy="704042"/>
          </a:xfrm>
        </p:spPr>
        <p:txBody>
          <a:bodyPr>
            <a:normAutofit/>
          </a:bodyPr>
          <a:lstStyle/>
          <a:p>
            <a:r>
              <a:rPr lang="en-US" sz="1800" dirty="0"/>
              <a:t>In the Select Page popup, click Public Pages.</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sp>
        <p:nvSpPr>
          <p:cNvPr id="6" name="Oval 5">
            <a:extLst>
              <a:ext uri="{FF2B5EF4-FFF2-40B4-BE49-F238E27FC236}">
                <a16:creationId xmlns:a16="http://schemas.microsoft.com/office/drawing/2014/main" id="{BB71C0F7-AE17-478A-B039-01432A4349EE}"/>
              </a:ext>
            </a:extLst>
          </p:cNvPr>
          <p:cNvSpPr/>
          <p:nvPr/>
        </p:nvSpPr>
        <p:spPr>
          <a:xfrm>
            <a:off x="2183906" y="1520498"/>
            <a:ext cx="674703" cy="381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56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199" y="5658208"/>
            <a:ext cx="10515600" cy="464345"/>
          </a:xfrm>
        </p:spPr>
        <p:txBody>
          <a:bodyPr>
            <a:normAutofit/>
          </a:bodyPr>
          <a:lstStyle/>
          <a:p>
            <a:r>
              <a:rPr lang="en-US" sz="1800" dirty="0"/>
              <a:t>Select the corresponding page under Insights.</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pic>
        <p:nvPicPr>
          <p:cNvPr id="5" name="Picture 4" descr="Graphical user interface, text, application, email&#10;&#10;Description automatically generated">
            <a:extLst>
              <a:ext uri="{FF2B5EF4-FFF2-40B4-BE49-F238E27FC236}">
                <a16:creationId xmlns:a16="http://schemas.microsoft.com/office/drawing/2014/main" id="{0D9FD99B-E46A-44A8-9D30-36061C551183}"/>
              </a:ext>
            </a:extLst>
          </p:cNvPr>
          <p:cNvPicPr>
            <a:picLocks noChangeAspect="1"/>
          </p:cNvPicPr>
          <p:nvPr/>
        </p:nvPicPr>
        <p:blipFill>
          <a:blip r:embed="rId3"/>
          <a:stretch>
            <a:fillRect/>
          </a:stretch>
        </p:blipFill>
        <p:spPr>
          <a:xfrm>
            <a:off x="1889371" y="1199792"/>
            <a:ext cx="8413257" cy="4339874"/>
          </a:xfrm>
          <a:prstGeom prst="rect">
            <a:avLst/>
          </a:prstGeom>
        </p:spPr>
      </p:pic>
      <p:sp>
        <p:nvSpPr>
          <p:cNvPr id="6" name="Oval 5">
            <a:extLst>
              <a:ext uri="{FF2B5EF4-FFF2-40B4-BE49-F238E27FC236}">
                <a16:creationId xmlns:a16="http://schemas.microsoft.com/office/drawing/2014/main" id="{2AAF75E9-79C8-41DE-B2D3-AF7639213E41}"/>
              </a:ext>
            </a:extLst>
          </p:cNvPr>
          <p:cNvSpPr/>
          <p:nvPr/>
        </p:nvSpPr>
        <p:spPr>
          <a:xfrm>
            <a:off x="4145872" y="2938509"/>
            <a:ext cx="949911" cy="3994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345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4DDDD120-8A68-4977-8666-391F469A82B1}"/>
              </a:ext>
            </a:extLst>
          </p:cNvPr>
          <p:cNvPicPr>
            <a:picLocks noChangeAspect="1"/>
          </p:cNvPicPr>
          <p:nvPr/>
        </p:nvPicPr>
        <p:blipFill>
          <a:blip r:embed="rId3"/>
          <a:stretch>
            <a:fillRect/>
          </a:stretch>
        </p:blipFill>
        <p:spPr>
          <a:xfrm>
            <a:off x="769158" y="1264732"/>
            <a:ext cx="10653683" cy="4328535"/>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741648"/>
            <a:ext cx="10515600" cy="455467"/>
          </a:xfrm>
        </p:spPr>
        <p:txBody>
          <a:bodyPr>
            <a:normAutofit/>
          </a:bodyPr>
          <a:lstStyle/>
          <a:p>
            <a:r>
              <a:rPr lang="en-US" sz="1800" dirty="0"/>
              <a:t>Specific Display Page Template is successfully chosen for the content.</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sp>
        <p:nvSpPr>
          <p:cNvPr id="7" name="Oval 6">
            <a:extLst>
              <a:ext uri="{FF2B5EF4-FFF2-40B4-BE49-F238E27FC236}">
                <a16:creationId xmlns:a16="http://schemas.microsoft.com/office/drawing/2014/main" id="{9133C8A9-E711-46EC-9DDD-695D19180E6A}"/>
              </a:ext>
            </a:extLst>
          </p:cNvPr>
          <p:cNvSpPr/>
          <p:nvPr/>
        </p:nvSpPr>
        <p:spPr>
          <a:xfrm>
            <a:off x="9099612" y="3852909"/>
            <a:ext cx="2323229" cy="5326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2691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A58C4C3A-2A24-4881-A5FB-FB677EB3E781}"/>
              </a:ext>
            </a:extLst>
          </p:cNvPr>
          <p:cNvPicPr>
            <a:picLocks noChangeAspect="1"/>
          </p:cNvPicPr>
          <p:nvPr/>
        </p:nvPicPr>
        <p:blipFill>
          <a:blip r:embed="rId3"/>
          <a:stretch>
            <a:fillRect/>
          </a:stretch>
        </p:blipFill>
        <p:spPr>
          <a:xfrm>
            <a:off x="746296" y="1390473"/>
            <a:ext cx="10699407" cy="4077053"/>
          </a:xfrm>
          <a:prstGeom prst="rect">
            <a:avLst/>
          </a:prstGeom>
        </p:spPr>
      </p:pic>
      <p:sp>
        <p:nvSpPr>
          <p:cNvPr id="2" name="Text Placeholder 1">
            <a:extLst>
              <a:ext uri="{FF2B5EF4-FFF2-40B4-BE49-F238E27FC236}">
                <a16:creationId xmlns:a16="http://schemas.microsoft.com/office/drawing/2014/main" id="{B54C9C3B-EDC8-4F43-B640-35352882974E}"/>
              </a:ext>
            </a:extLst>
          </p:cNvPr>
          <p:cNvSpPr>
            <a:spLocks noGrp="1"/>
          </p:cNvSpPr>
          <p:nvPr>
            <p:ph idx="1"/>
          </p:nvPr>
        </p:nvSpPr>
        <p:spPr>
          <a:xfrm>
            <a:off x="838200" y="5743852"/>
            <a:ext cx="10515600" cy="550416"/>
          </a:xfrm>
        </p:spPr>
        <p:txBody>
          <a:bodyPr>
            <a:normAutofit/>
          </a:bodyPr>
          <a:lstStyle/>
          <a:p>
            <a:r>
              <a:rPr lang="en-US" sz="1800" dirty="0"/>
              <a:t>For contents under Insights, Insight Topics can be set to allow filtering in the Insights page.</a:t>
            </a:r>
          </a:p>
        </p:txBody>
      </p:sp>
      <p:sp>
        <p:nvSpPr>
          <p:cNvPr id="3" name="Title 2">
            <a:extLst>
              <a:ext uri="{FF2B5EF4-FFF2-40B4-BE49-F238E27FC236}">
                <a16:creationId xmlns:a16="http://schemas.microsoft.com/office/drawing/2014/main" id="{72DBB84A-650F-421A-985F-0AD1E1F9E5C3}"/>
              </a:ext>
            </a:extLst>
          </p:cNvPr>
          <p:cNvSpPr>
            <a:spLocks noGrp="1"/>
          </p:cNvSpPr>
          <p:nvPr>
            <p:ph type="title"/>
          </p:nvPr>
        </p:nvSpPr>
        <p:spPr/>
        <p:txBody>
          <a:bodyPr/>
          <a:lstStyle/>
          <a:p>
            <a:r>
              <a:rPr lang="en-US" dirty="0"/>
              <a:t>Creating Insights</a:t>
            </a:r>
          </a:p>
        </p:txBody>
      </p:sp>
      <p:sp>
        <p:nvSpPr>
          <p:cNvPr id="10" name="Oval 9">
            <a:extLst>
              <a:ext uri="{FF2B5EF4-FFF2-40B4-BE49-F238E27FC236}">
                <a16:creationId xmlns:a16="http://schemas.microsoft.com/office/drawing/2014/main" id="{3DA4D878-7073-4703-AC02-801A6FE826CA}"/>
              </a:ext>
            </a:extLst>
          </p:cNvPr>
          <p:cNvSpPr/>
          <p:nvPr/>
        </p:nvSpPr>
        <p:spPr>
          <a:xfrm>
            <a:off x="9117367" y="2434519"/>
            <a:ext cx="2237173" cy="8946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015607"/>
      </p:ext>
    </p:extLst>
  </p:cSld>
  <p:clrMapOvr>
    <a:masterClrMapping/>
  </p:clrMapOvr>
</p:sld>
</file>

<file path=ppt/theme/theme1.xml><?xml version="1.0" encoding="utf-8"?>
<a:theme xmlns:a="http://schemas.openxmlformats.org/drawingml/2006/main" name="dunn-solutions-theme">
  <a:themeElements>
    <a:clrScheme name="Custom 2">
      <a:dk1>
        <a:srgbClr val="BA1215"/>
      </a:dk1>
      <a:lt1>
        <a:srgbClr val="FFFFFF"/>
      </a:lt1>
      <a:dk2>
        <a:srgbClr val="444B4C"/>
      </a:dk2>
      <a:lt2>
        <a:srgbClr val="ECEDED"/>
      </a:lt2>
      <a:accent1>
        <a:srgbClr val="D0D2D2"/>
      </a:accent1>
      <a:accent2>
        <a:srgbClr val="F6F6F6"/>
      </a:accent2>
      <a:accent3>
        <a:srgbClr val="359ED3"/>
      </a:accent3>
      <a:accent4>
        <a:srgbClr val="FFC000"/>
      </a:accent4>
      <a:accent5>
        <a:srgbClr val="4472C4"/>
      </a:accent5>
      <a:accent6>
        <a:srgbClr val="70AD47"/>
      </a:accent6>
      <a:hlink>
        <a:srgbClr val="0563C1"/>
      </a:hlink>
      <a:folHlink>
        <a:srgbClr val="954F72"/>
      </a:folHlink>
    </a:clrScheme>
    <a:fontScheme name="DS PowerPoint redesign">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n-solutions-theme" id="{B75C9932-0374-4A29-88A4-A1EDBE3F0690}" vid="{8F0EB764-565A-4A95-9CAC-335F01880F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53e32cca-2c2e-43da-916f-f710aec2bd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AC6D59FFB3704FB16FF1AAA295563B" ma:contentTypeVersion="" ma:contentTypeDescription="Create a new document." ma:contentTypeScope="" ma:versionID="9bdd3c2a64d4b7bbe03ad3d95fd955f5">
  <xsd:schema xmlns:xsd="http://www.w3.org/2001/XMLSchema" xmlns:xs="http://www.w3.org/2001/XMLSchema" xmlns:p="http://schemas.microsoft.com/office/2006/metadata/properties" xmlns:ns2="57dd1ab4-dea8-41d3-83a9-47f54d902cf2" xmlns:ns3="53e32cca-2c2e-43da-916f-f710aec2bdc6" targetNamespace="http://schemas.microsoft.com/office/2006/metadata/properties" ma:root="true" ma:fieldsID="6c7d81404a50b4e8272295b137b077e9" ns2:_="" ns3:_="">
    <xsd:import namespace="57dd1ab4-dea8-41d3-83a9-47f54d902cf2"/>
    <xsd:import namespace="53e32cca-2c2e-43da-916f-f710aec2bd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dd1ab4-dea8-41d3-83a9-47f54d902c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e32cca-2c2e-43da-916f-f710aec2bd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4299E3-214B-4E80-8D30-578D4C972569}">
  <ds:schemaRefs>
    <ds:schemaRef ds:uri="http://schemas.microsoft.com/sharepoint/v3/contenttype/forms"/>
  </ds:schemaRefs>
</ds:datastoreItem>
</file>

<file path=customXml/itemProps2.xml><?xml version="1.0" encoding="utf-8"?>
<ds:datastoreItem xmlns:ds="http://schemas.openxmlformats.org/officeDocument/2006/customXml" ds:itemID="{2A8D97F7-B797-462C-A211-7417181FCC12}">
  <ds:schemaRefs>
    <ds:schemaRef ds:uri="53e32cca-2c2e-43da-916f-f710aec2bdc6"/>
    <ds:schemaRef ds:uri="http://schemas.microsoft.com/office/2006/documentManagement/types"/>
    <ds:schemaRef ds:uri="http://purl.org/dc/elements/1.1/"/>
    <ds:schemaRef ds:uri="http://www.w3.org/XML/1998/namespace"/>
    <ds:schemaRef ds:uri="http://purl.org/dc/dcmitype/"/>
    <ds:schemaRef ds:uri="http://schemas.openxmlformats.org/package/2006/metadata/core-properties"/>
    <ds:schemaRef ds:uri="http://purl.org/dc/terms/"/>
    <ds:schemaRef ds:uri="http://schemas.microsoft.com/office/infopath/2007/PartnerControls"/>
    <ds:schemaRef ds:uri="57dd1ab4-dea8-41d3-83a9-47f54d902cf2"/>
    <ds:schemaRef ds:uri="http://schemas.microsoft.com/office/2006/metadata/properties"/>
  </ds:schemaRefs>
</ds:datastoreItem>
</file>

<file path=customXml/itemProps3.xml><?xml version="1.0" encoding="utf-8"?>
<ds:datastoreItem xmlns:ds="http://schemas.openxmlformats.org/officeDocument/2006/customXml" ds:itemID="{4F873C7A-1B6B-4B8F-8211-3796FBC5F64D}"/>
</file>

<file path=docProps/app.xml><?xml version="1.0" encoding="utf-8"?>
<Properties xmlns="http://schemas.openxmlformats.org/officeDocument/2006/extended-properties" xmlns:vt="http://schemas.openxmlformats.org/officeDocument/2006/docPropsVTypes">
  <Template>Simple organization chart</Template>
  <TotalTime>8549</TotalTime>
  <Words>3801</Words>
  <Application>Microsoft Office PowerPoint</Application>
  <PresentationFormat>Widescreen</PresentationFormat>
  <Paragraphs>513</Paragraphs>
  <Slides>124</Slides>
  <Notes>124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124</vt:i4>
      </vt:variant>
    </vt:vector>
  </HeadingPairs>
  <TitlesOfParts>
    <vt:vector size="131" baseType="lpstr">
      <vt:lpstr>Arial</vt:lpstr>
      <vt:lpstr>Calibri</vt:lpstr>
      <vt:lpstr>Courier New</vt:lpstr>
      <vt:lpstr>Segoe UI</vt:lpstr>
      <vt:lpstr>Segoe UI Light</vt:lpstr>
      <vt:lpstr>Wingdings</vt:lpstr>
      <vt:lpstr>dunn-solutions-theme</vt:lpstr>
      <vt:lpstr>Country Website Training</vt:lpstr>
      <vt:lpstr>Outline</vt:lpstr>
      <vt:lpstr>Liferay Overview</vt:lpstr>
      <vt:lpstr>Signing in to the account</vt:lpstr>
      <vt:lpstr>Signing in to the account</vt:lpstr>
      <vt:lpstr>Signing in to the account</vt:lpstr>
      <vt:lpstr>Signing in to the account</vt:lpstr>
      <vt:lpstr>Site and Personal Menus</vt:lpstr>
      <vt:lpstr>Site Menu</vt:lpstr>
      <vt:lpstr>Site Menu</vt:lpstr>
      <vt:lpstr>Site Menu</vt:lpstr>
      <vt:lpstr>Site Menu</vt:lpstr>
      <vt:lpstr>Site Menu</vt:lpstr>
      <vt:lpstr>Site Menu</vt:lpstr>
      <vt:lpstr>Personal Menu</vt:lpstr>
      <vt:lpstr>Personal Menu</vt:lpstr>
      <vt:lpstr>Page Content Structure</vt:lpstr>
      <vt:lpstr>Asset Publishers</vt:lpstr>
      <vt:lpstr>Documents and Media</vt:lpstr>
      <vt:lpstr>Documents and Media</vt:lpstr>
      <vt:lpstr>Documents and Media</vt:lpstr>
      <vt:lpstr>Documents and Media</vt:lpstr>
      <vt:lpstr>Categories and Tags</vt:lpstr>
      <vt:lpstr>Categories</vt:lpstr>
      <vt:lpstr>Categories</vt:lpstr>
      <vt:lpstr>Categories</vt:lpstr>
      <vt:lpstr>Tags</vt:lpstr>
      <vt:lpstr>Tags</vt:lpstr>
      <vt:lpstr>Country’s capability and limitations maintaining the site</vt:lpstr>
      <vt:lpstr>Brink’s Guideline</vt:lpstr>
      <vt:lpstr>Can and Can’t Dos</vt:lpstr>
      <vt:lpstr>Country Site Content Workflow</vt:lpstr>
      <vt:lpstr>Staging and Live</vt:lpstr>
      <vt:lpstr>Different types of Contents</vt:lpstr>
      <vt:lpstr>Different types of Roles </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Workflow Example</vt:lpstr>
      <vt:lpstr>Site Maintenance Tutorial</vt:lpstr>
      <vt:lpstr>Web Contents</vt:lpstr>
      <vt:lpstr>Editing existing web content</vt:lpstr>
      <vt:lpstr>Editing existing web content</vt:lpstr>
      <vt:lpstr>Editing existing web content</vt:lpstr>
      <vt:lpstr>Editing existing web content</vt:lpstr>
      <vt:lpstr>Editing existing web content</vt:lpstr>
      <vt:lpstr>Editing existing web content</vt:lpstr>
      <vt:lpstr>Editing existing web content</vt:lpstr>
      <vt:lpstr>Editing existing web content</vt:lpstr>
      <vt:lpstr>Editing existing web content</vt:lpstr>
      <vt:lpstr>Editing existing web content</vt:lpstr>
      <vt:lpstr>Editing existing web content</vt:lpstr>
      <vt:lpstr>Job Opportunities</vt:lpstr>
      <vt:lpstr>Creating Job Opportunities</vt:lpstr>
      <vt:lpstr>Creating Job Opportunities</vt:lpstr>
      <vt:lpstr>Creating Job Opportunities</vt:lpstr>
      <vt:lpstr>Creating Job Opportunities</vt:lpstr>
      <vt:lpstr>Creating Job Opportunities</vt:lpstr>
      <vt:lpstr>Creating Job Opportunities</vt:lpstr>
      <vt:lpstr>Creating Job Opportunities</vt:lpstr>
      <vt:lpstr>Creating Job Opportunities</vt:lpstr>
      <vt:lpstr>Creating Job Opportunities</vt:lpstr>
      <vt:lpstr>Creating Job Opportunities</vt:lpstr>
      <vt:lpstr>Creating Job Opportunities</vt:lpstr>
      <vt:lpstr>Insights</vt:lpstr>
      <vt:lpstr>Creating Insights</vt:lpstr>
      <vt:lpstr>Creating Insights</vt:lpstr>
      <vt:lpstr>Creating Insights</vt:lpstr>
      <vt:lpstr>Creating Insights</vt:lpstr>
      <vt:lpstr>Creating Insights</vt:lpstr>
      <vt:lpstr>Creating Insights</vt:lpstr>
      <vt:lpstr>Creating Insights</vt:lpstr>
      <vt:lpstr>Creating Insights</vt:lpstr>
      <vt:lpstr>Creating Insights</vt:lpstr>
      <vt:lpstr>Creating Insights</vt:lpstr>
      <vt:lpstr>Creating Insights</vt:lpstr>
      <vt:lpstr>Creating Insights</vt:lpstr>
      <vt:lpstr>Creating Insights</vt:lpstr>
      <vt:lpstr>Creating Insights</vt:lpstr>
      <vt:lpstr>Creating Insights</vt:lpstr>
      <vt:lpstr>Creating Insights</vt:lpstr>
      <vt:lpstr>Notifications</vt:lpstr>
      <vt:lpstr>Creating Notifications</vt:lpstr>
      <vt:lpstr>Creating Notifications</vt:lpstr>
      <vt:lpstr>Creating Notifications</vt:lpstr>
      <vt:lpstr>Creating Notifications</vt:lpstr>
      <vt:lpstr>Creating Notifications</vt:lpstr>
      <vt:lpstr>Financial Statements</vt:lpstr>
      <vt:lpstr>Financial Statements</vt:lpstr>
      <vt:lpstr>Financial Statements</vt:lpstr>
      <vt:lpstr>Creating PDF Tabs</vt:lpstr>
      <vt:lpstr>Creating PDF Tabs</vt:lpstr>
      <vt:lpstr>Creating PDF Tabs</vt:lpstr>
      <vt:lpstr>Creating PDF Tabs</vt:lpstr>
      <vt:lpstr>Creating PDF Tabs</vt:lpstr>
      <vt:lpstr>Creating PDF Tabs</vt:lpstr>
      <vt:lpstr>Creating PDF Tabs</vt:lpstr>
      <vt:lpstr>Creating PDF Tabs</vt:lpstr>
      <vt:lpstr>Creating PDF Tabs</vt:lpstr>
      <vt:lpstr>Creating Year Tabs</vt:lpstr>
      <vt:lpstr>Creating Year Tabs</vt:lpstr>
      <vt:lpstr>Creating Year Tabs</vt:lpstr>
      <vt:lpstr>Publishing Site</vt:lpstr>
      <vt:lpstr>Publishing 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"Kroz" Krosnick</dc:creator>
  <cp:lastModifiedBy>Chang Won Choi</cp:lastModifiedBy>
  <cp:revision>7</cp:revision>
  <dcterms:created xsi:type="dcterms:W3CDTF">2021-09-07T00:32:43Z</dcterms:created>
  <dcterms:modified xsi:type="dcterms:W3CDTF">2023-01-03T21:13:11Z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0x0101005CAC6D59FFB3704FB16FF1AAA295563B</vt:lpwstr>
  </property>
</Properties>
</file>