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28" r:id="rId1"/>
  </p:sldMasterIdLst>
  <p:notesMasterIdLst>
    <p:notesMasterId r:id="rId4"/>
  </p:notesMasterIdLst>
  <p:sldIdLst>
    <p:sldId id="732" r:id="rId2"/>
    <p:sldId id="733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2" pos="3840">
          <p15:clr>
            <a:srgbClr val="A4A3A4"/>
          </p15:clr>
        </p15:guide>
        <p15:guide id="5" pos="408">
          <p15:clr>
            <a:srgbClr val="A4A3A4"/>
          </p15:clr>
        </p15:guide>
        <p15:guide id="6" pos="7272" userDrawn="1">
          <p15:clr>
            <a:srgbClr val="A4A3A4"/>
          </p15:clr>
        </p15:guide>
        <p15:guide id="7" orient="horz" pos="341" userDrawn="1">
          <p15:clr>
            <a:srgbClr val="A4A3A4"/>
          </p15:clr>
        </p15:guide>
        <p15:guide id="8" orient="horz" pos="3883" userDrawn="1">
          <p15:clr>
            <a:srgbClr val="A4A3A4"/>
          </p15:clr>
        </p15:guide>
        <p15:guide id="12" pos="6048" userDrawn="1">
          <p15:clr>
            <a:srgbClr val="A4A3A4"/>
          </p15:clr>
        </p15:guide>
        <p15:guide id="13" pos="1632" userDrawn="1">
          <p15:clr>
            <a:srgbClr val="A4A3A4"/>
          </p15:clr>
        </p15:guide>
        <p15:guide id="14" orient="horz" pos="1440" userDrawn="1">
          <p15:clr>
            <a:srgbClr val="A4A3A4"/>
          </p15:clr>
        </p15:guide>
        <p15:guide id="15" orient="horz" pos="31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nnie Hamilton" initials="BH" lastIdx="1" clrIdx="0">
    <p:extLst>
      <p:ext uri="{19B8F6BF-5375-455C-9EA6-DF929625EA0E}">
        <p15:presenceInfo xmlns:p15="http://schemas.microsoft.com/office/powerpoint/2012/main" userId="S-1-5-21-689125637-3960344643-4143508755-62924" providerId="AD"/>
      </p:ext>
    </p:extLst>
  </p:cmAuthor>
  <p:cmAuthor id="2" name="Edward A. Cunningham" initials="EAC" lastIdx="2" clrIdx="1">
    <p:extLst>
      <p:ext uri="{19B8F6BF-5375-455C-9EA6-DF929625EA0E}">
        <p15:presenceInfo xmlns:p15="http://schemas.microsoft.com/office/powerpoint/2012/main" userId="S-1-5-21-689125637-3960344643-4143508755-3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498E"/>
    <a:srgbClr val="FDFFFD"/>
    <a:srgbClr val="404040"/>
    <a:srgbClr val="97CAEB"/>
    <a:srgbClr val="3E69B1"/>
    <a:srgbClr val="9EB4DA"/>
    <a:srgbClr val="FEFFFE"/>
    <a:srgbClr val="DEECF7"/>
    <a:srgbClr val="0A4A8E"/>
    <a:srgbClr val="8083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560" autoAdjust="0"/>
    <p:restoredTop sz="93302" autoAdjust="0"/>
  </p:normalViewPr>
  <p:slideViewPr>
    <p:cSldViewPr snapToGrid="0">
      <p:cViewPr varScale="1">
        <p:scale>
          <a:sx n="112" d="100"/>
          <a:sy n="112" d="100"/>
        </p:scale>
        <p:origin x="1472" y="192"/>
      </p:cViewPr>
      <p:guideLst>
        <p:guide orient="horz" pos="840"/>
        <p:guide pos="3840"/>
        <p:guide pos="408"/>
        <p:guide pos="7272"/>
        <p:guide orient="horz" pos="341"/>
        <p:guide orient="horz" pos="3883"/>
        <p:guide pos="6048"/>
        <p:guide pos="1632"/>
        <p:guide orient="horz" pos="1440"/>
        <p:guide orient="horz" pos="31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48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A249F-931E-45B5-93ED-74B58094E2A3}" type="datetimeFigureOut">
              <a:rPr lang="en-US" smtClean="0"/>
              <a:t>3/10/22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303DD-5D87-48A4-90DD-F2FCFB25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46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663FF-5D9E-4349-92BC-B90A4C2C91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3882008"/>
            <a:ext cx="11102023" cy="590931"/>
          </a:xfrm>
          <a:prstGeom prst="rect">
            <a:avLst/>
          </a:prstGeom>
        </p:spPr>
        <p:txBody>
          <a:bodyPr anchor="t" anchorCtr="0"/>
          <a:lstStyle>
            <a:lvl1pPr>
              <a:defRPr sz="3600">
                <a:solidFill>
                  <a:srgbClr val="0A4A8E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98500-4A15-D14E-B3B4-F2DAC7317FE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48640" y="4542788"/>
            <a:ext cx="11102023" cy="40011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000" cap="none" baseline="0">
                <a:solidFill>
                  <a:srgbClr val="0A4A8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Subhead goes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BB6E322-A43F-5745-A965-5D290070662C}"/>
              </a:ext>
            </a:extLst>
          </p:cNvPr>
          <p:cNvCxnSpPr>
            <a:cxnSpLocks/>
          </p:cNvCxnSpPr>
          <p:nvPr userDrawn="1"/>
        </p:nvCxnSpPr>
        <p:spPr>
          <a:xfrm>
            <a:off x="647700" y="4471191"/>
            <a:ext cx="11002963" cy="0"/>
          </a:xfrm>
          <a:prstGeom prst="line">
            <a:avLst/>
          </a:prstGeom>
          <a:ln w="6350">
            <a:solidFill>
              <a:srgbClr val="0A4A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F060E455-FF93-0846-B5FE-7F86C386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3222" y="6251231"/>
            <a:ext cx="1541078" cy="27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62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F007-6DEA-3547-9B09-1A02E9F01D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9325" cy="4247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Goes Here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CC792FFA-3A15-704C-A5F2-01278BCAA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84310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inanc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F007-6DEA-3547-9B09-1A02E9F01D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9325" cy="4247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Goes Here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A0EF9924-310D-E74D-A518-CE3FEAC9E30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7779" y="924161"/>
            <a:ext cx="2218059" cy="246221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000" cap="none" baseline="0"/>
            </a:lvl1pPr>
          </a:lstStyle>
          <a:p>
            <a:pPr lvl="0"/>
            <a:r>
              <a:rPr lang="en-US" dirty="0"/>
              <a:t>(Millions)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65FD32A-5DB8-9046-8F62-FBDE0B48D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78219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head, Content &amp; Footnotes Half-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EC46CDE-4A2E-C441-B621-5DC180F786A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096000" y="0"/>
            <a:ext cx="6094967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198C4DC-342E-3D4F-A221-7F2FF24C29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5332395" cy="42473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Goes Here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C75A6E48-4060-6C4A-AEA9-7558EA88532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40" y="822960"/>
            <a:ext cx="5332395" cy="3693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cap="none" baseline="0"/>
            </a:lvl1pPr>
          </a:lstStyle>
          <a:p>
            <a:r>
              <a:rPr lang="en-US" dirty="0"/>
              <a:t>Subhead goes here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D759AB29-1C2E-994E-AA90-5169C439859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8640" y="1371600"/>
            <a:ext cx="53323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01395B53-96EF-A240-AD3F-745F376BC7E1}"/>
              </a:ext>
            </a:extLst>
          </p:cNvPr>
          <p:cNvSpPr txBox="1">
            <a:spLocks/>
          </p:cNvSpPr>
          <p:nvPr userDrawn="1"/>
        </p:nvSpPr>
        <p:spPr>
          <a:xfrm>
            <a:off x="11368747" y="6521727"/>
            <a:ext cx="55243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900" b="0" kern="1200">
                <a:solidFill>
                  <a:srgbClr val="0A4A8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CA5BF-B763-1840-8654-29064379A303}" type="slidenum">
              <a:rPr lang="en-US" smtClean="0">
                <a:solidFill>
                  <a:srgbClr val="404040"/>
                </a:solidFill>
              </a:rPr>
              <a:pPr/>
              <a:t>‹#›</a:t>
            </a:fld>
            <a:endParaRPr lang="en-US" dirty="0">
              <a:solidFill>
                <a:srgbClr val="404040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0F063D4-2A8B-F247-A4FE-7C34B58372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5538" y="6565392"/>
            <a:ext cx="834268" cy="146304"/>
          </a:xfrm>
          <a:prstGeom prst="rect">
            <a:avLst/>
          </a:prstGeom>
        </p:spPr>
      </p:pic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6D499973-84DB-7E4C-87D2-BD79AA70AD6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8640" y="6034414"/>
            <a:ext cx="5332395" cy="718145"/>
          </a:xfrm>
          <a:prstGeom prst="rect">
            <a:avLst/>
          </a:prstGeom>
        </p:spPr>
        <p:txBody>
          <a:bodyPr wrap="square" bIns="45720" anchor="b" anchorCtr="0">
            <a:spAutoFit/>
          </a:bodyPr>
          <a:lstStyle>
            <a:lvl1pPr marL="114300" indent="-114300">
              <a:lnSpc>
                <a:spcPct val="85000"/>
              </a:lnSpc>
              <a:spcAft>
                <a:spcPts val="200"/>
              </a:spcAft>
              <a:buFont typeface="+mj-lt"/>
              <a:buAutoNum type="arabicPeriod"/>
              <a:tabLst/>
              <a:defRPr sz="800"/>
            </a:lvl1pPr>
          </a:lstStyle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  <a:endParaRPr lang="en-US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C68C366A-4F81-0C43-B459-C8F632006A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410379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, Financials, Content &amp; Footnotes Spli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D759AB29-1C2E-994E-AA90-5169C439859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8639" y="1371600"/>
            <a:ext cx="53492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00DD96F7-3E30-E843-BBFD-C82F3ED958D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310967" y="1371600"/>
            <a:ext cx="534763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88CB1EED-E29E-B143-A692-EBE7695150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40" y="822960"/>
            <a:ext cx="8705719" cy="3693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cap="none" baseline="0"/>
            </a:lvl1pPr>
          </a:lstStyle>
          <a:p>
            <a:pPr lvl="0"/>
            <a:r>
              <a:rPr lang="en-US" dirty="0"/>
              <a:t>Subhead goes here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4061824-525E-1242-9087-C1A37679BB3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7779" y="924161"/>
            <a:ext cx="2218059" cy="246221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000" cap="none" baseline="0"/>
            </a:lvl1pPr>
          </a:lstStyle>
          <a:p>
            <a:pPr lvl="0"/>
            <a:r>
              <a:rPr lang="en-US" dirty="0"/>
              <a:t>(Millions)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3B5274F-5C3C-9140-8A8B-7F29E09A29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504ECEE0-BBF1-244E-83A5-1D4EC2B0EE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" y="6034414"/>
            <a:ext cx="6248975" cy="718145"/>
          </a:xfrm>
          <a:prstGeom prst="rect">
            <a:avLst/>
          </a:prstGeom>
        </p:spPr>
        <p:txBody>
          <a:bodyPr wrap="square" bIns="45720" anchor="b" anchorCtr="0">
            <a:spAutoFit/>
          </a:bodyPr>
          <a:lstStyle>
            <a:lvl1pPr marL="114300" indent="-114300">
              <a:lnSpc>
                <a:spcPct val="85000"/>
              </a:lnSpc>
              <a:spcAft>
                <a:spcPts val="200"/>
              </a:spcAft>
              <a:buFont typeface="+mj-lt"/>
              <a:buAutoNum type="arabicPeriod"/>
              <a:tabLst/>
              <a:defRPr sz="800"/>
            </a:lvl1pPr>
          </a:lstStyle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  <a:endParaRPr lang="en-US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1EFCCAA-A7C6-2142-A877-C344B4C03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8578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F007-6DEA-3547-9B09-1A02E9F01D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Goes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D880F95-F3FA-AD40-A9AD-BA6034C21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338" y="1371600"/>
            <a:ext cx="11116627" cy="19739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6700F3-B158-D34F-B344-F8C4CC446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62740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, Financials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F007-6DEA-3547-9B09-1A02E9F01D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Goes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D880F95-F3FA-AD40-A9AD-BA6034C21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338" y="1371600"/>
            <a:ext cx="11116627" cy="19739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D7FCDEEB-8F5E-4940-8309-A6C59D3E8C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27779" y="924161"/>
            <a:ext cx="2218059" cy="246221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000" cap="none" baseline="0"/>
            </a:lvl1pPr>
          </a:lstStyle>
          <a:p>
            <a:pPr lvl="0"/>
            <a:r>
              <a:rPr lang="en-US" dirty="0"/>
              <a:t>(Millions)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6DBB9526-73C0-CC4E-AF8B-1D80E3D3C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91000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9BE7250-084B-8448-B40B-CEEC89939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07733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tal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075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head, Content &amp;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12A0-B153-1842-ABEA-FB2FEFBAB1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5839A4-0860-054D-B56C-D9188887A0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40" y="822960"/>
            <a:ext cx="11102023" cy="369332"/>
          </a:xfrm>
        </p:spPr>
        <p:txBody>
          <a:bodyPr/>
          <a:lstStyle>
            <a:lvl1pPr marL="0" indent="0">
              <a:buFontTx/>
              <a:buNone/>
              <a:defRPr sz="1800" cap="none" baseline="0"/>
            </a:lvl1pPr>
          </a:lstStyle>
          <a:p>
            <a:pPr lvl="0"/>
            <a:r>
              <a:rPr lang="en-US" dirty="0"/>
              <a:t>Subhead goes here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51383F-84AB-8247-AB1C-3B17087488E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8640" y="1371600"/>
            <a:ext cx="11102023" cy="1938992"/>
          </a:xfrm>
        </p:spPr>
        <p:txBody>
          <a:bodyPr/>
          <a:lstStyle>
            <a:lvl1pPr>
              <a:defRPr>
                <a:solidFill>
                  <a:srgbClr val="3F403F"/>
                </a:solidFill>
              </a:defRPr>
            </a:lvl1pPr>
            <a:lvl2pPr>
              <a:defRPr>
                <a:solidFill>
                  <a:srgbClr val="3F403F"/>
                </a:solidFill>
              </a:defRPr>
            </a:lvl2pPr>
            <a:lvl3pPr>
              <a:defRPr>
                <a:solidFill>
                  <a:srgbClr val="3F403F"/>
                </a:solidFill>
              </a:defRPr>
            </a:lvl3pPr>
            <a:lvl4pPr>
              <a:defRPr>
                <a:solidFill>
                  <a:srgbClr val="3F403F"/>
                </a:solidFill>
              </a:defRPr>
            </a:lvl4pPr>
            <a:lvl5pPr>
              <a:defRPr>
                <a:solidFill>
                  <a:srgbClr val="3F40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563EBE-C61E-8C4C-A038-9817D91F9AB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" y="6034414"/>
            <a:ext cx="6248975" cy="718145"/>
          </a:xfrm>
          <a:prstGeom prst="rect">
            <a:avLst/>
          </a:prstGeom>
        </p:spPr>
        <p:txBody>
          <a:bodyPr wrap="square" bIns="45720" anchor="b" anchorCtr="0">
            <a:spAutoFit/>
          </a:bodyPr>
          <a:lstStyle>
            <a:lvl1pPr marL="114300" indent="-114300">
              <a:lnSpc>
                <a:spcPct val="85000"/>
              </a:lnSpc>
              <a:spcAft>
                <a:spcPts val="200"/>
              </a:spcAft>
              <a:buFont typeface="+mj-lt"/>
              <a:buAutoNum type="arabicPeriod"/>
              <a:tabLst/>
              <a:defRPr sz="800"/>
            </a:lvl1pPr>
          </a:lstStyle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  <a:endParaRPr 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D8C2F36-C8CE-5948-800C-2CC32403E8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91697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12A0-B153-1842-ABEA-FB2FEFBAB1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51383F-84AB-8247-AB1C-3B17087488E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8640" y="1371600"/>
            <a:ext cx="11102023" cy="1938992"/>
          </a:xfrm>
        </p:spPr>
        <p:txBody>
          <a:bodyPr/>
          <a:lstStyle>
            <a:lvl1pPr>
              <a:defRPr>
                <a:solidFill>
                  <a:srgbClr val="3F403F"/>
                </a:solidFill>
              </a:defRPr>
            </a:lvl1pPr>
            <a:lvl2pPr>
              <a:defRPr>
                <a:solidFill>
                  <a:srgbClr val="3F403F"/>
                </a:solidFill>
              </a:defRPr>
            </a:lvl2pPr>
            <a:lvl3pPr>
              <a:defRPr>
                <a:solidFill>
                  <a:srgbClr val="3F403F"/>
                </a:solidFill>
              </a:defRPr>
            </a:lvl3pPr>
            <a:lvl4pPr>
              <a:defRPr>
                <a:solidFill>
                  <a:srgbClr val="3F403F"/>
                </a:solidFill>
              </a:defRPr>
            </a:lvl4pPr>
            <a:lvl5pPr>
              <a:defRPr>
                <a:solidFill>
                  <a:srgbClr val="3F40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20999313-C7EB-1145-BAAF-0434E4187D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" y="6034414"/>
            <a:ext cx="6248975" cy="718145"/>
          </a:xfrm>
          <a:prstGeom prst="rect">
            <a:avLst/>
          </a:prstGeom>
        </p:spPr>
        <p:txBody>
          <a:bodyPr wrap="square" bIns="45720" anchor="b" anchorCtr="0">
            <a:spAutoFit/>
          </a:bodyPr>
          <a:lstStyle>
            <a:lvl1pPr marL="114300" indent="-114300">
              <a:lnSpc>
                <a:spcPct val="85000"/>
              </a:lnSpc>
              <a:spcAft>
                <a:spcPts val="200"/>
              </a:spcAft>
              <a:buFont typeface="+mj-lt"/>
              <a:buAutoNum type="arabicPeriod"/>
              <a:tabLst/>
              <a:defRPr sz="800"/>
            </a:lvl1pPr>
          </a:lstStyle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  <a:endParaRPr lang="en-US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71A3188C-AB9F-AA40-AA60-AE184DE2CD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12697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663FF-5D9E-4349-92BC-B90A4C2C91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3882008"/>
            <a:ext cx="11102023" cy="590931"/>
          </a:xfrm>
          <a:prstGeom prst="rect">
            <a:avLst/>
          </a:prstGeom>
        </p:spPr>
        <p:txBody>
          <a:bodyPr anchor="t" anchorCtr="0"/>
          <a:lstStyle>
            <a:lvl1pPr>
              <a:defRPr sz="3600">
                <a:solidFill>
                  <a:srgbClr val="0A4A8E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BB6E322-A43F-5745-A965-5D290070662C}"/>
              </a:ext>
            </a:extLst>
          </p:cNvPr>
          <p:cNvCxnSpPr>
            <a:cxnSpLocks/>
          </p:cNvCxnSpPr>
          <p:nvPr userDrawn="1"/>
        </p:nvCxnSpPr>
        <p:spPr>
          <a:xfrm>
            <a:off x="647700" y="4471191"/>
            <a:ext cx="11002963" cy="0"/>
          </a:xfrm>
          <a:prstGeom prst="line">
            <a:avLst/>
          </a:prstGeom>
          <a:ln w="6350">
            <a:solidFill>
              <a:srgbClr val="0A4A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CECB0760-4CFC-204D-AC25-4DF499FE17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3222" y="6251231"/>
            <a:ext cx="1541078" cy="27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00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12A0-B153-1842-ABEA-FB2FEFBAB1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6CA72009-0D09-954A-9029-9B50E4D4B2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" y="6034414"/>
            <a:ext cx="6248975" cy="718145"/>
          </a:xfrm>
          <a:prstGeom prst="rect">
            <a:avLst/>
          </a:prstGeom>
        </p:spPr>
        <p:txBody>
          <a:bodyPr wrap="square" bIns="45720" anchor="b" anchorCtr="0">
            <a:spAutoFit/>
          </a:bodyPr>
          <a:lstStyle>
            <a:lvl1pPr marL="114300" indent="-114300">
              <a:lnSpc>
                <a:spcPct val="85000"/>
              </a:lnSpc>
              <a:spcAft>
                <a:spcPts val="200"/>
              </a:spcAft>
              <a:buFont typeface="+mj-lt"/>
              <a:buAutoNum type="arabicPeriod"/>
              <a:tabLst/>
              <a:defRPr sz="800"/>
            </a:lvl1pPr>
          </a:lstStyle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8F7ADFF2-40CE-6640-B5F0-9270E0C44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44251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head, Content, Financial &amp;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12A0-B153-1842-ABEA-FB2FEFBAB1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5839A4-0860-054D-B56C-D9188887A0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40" y="822960"/>
            <a:ext cx="8705719" cy="3693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cap="none" baseline="0"/>
            </a:lvl1pPr>
          </a:lstStyle>
          <a:p>
            <a:pPr lvl="0"/>
            <a:r>
              <a:rPr lang="en-US" dirty="0"/>
              <a:t>Subhead goes here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51383F-84AB-8247-AB1C-3B17087488E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8640" y="1371600"/>
            <a:ext cx="11102023" cy="19389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403F"/>
                </a:solidFill>
              </a:defRPr>
            </a:lvl1pPr>
            <a:lvl2pPr>
              <a:defRPr>
                <a:solidFill>
                  <a:srgbClr val="3F403F"/>
                </a:solidFill>
              </a:defRPr>
            </a:lvl2pPr>
            <a:lvl3pPr>
              <a:defRPr>
                <a:solidFill>
                  <a:srgbClr val="3F403F"/>
                </a:solidFill>
              </a:defRPr>
            </a:lvl3pPr>
            <a:lvl4pPr>
              <a:defRPr>
                <a:solidFill>
                  <a:srgbClr val="3F403F"/>
                </a:solidFill>
              </a:defRPr>
            </a:lvl4pPr>
            <a:lvl5pPr>
              <a:defRPr>
                <a:solidFill>
                  <a:srgbClr val="3F40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494E2E9D-E130-7649-9A4A-34557A92621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" y="6034414"/>
            <a:ext cx="6248975" cy="718145"/>
          </a:xfrm>
          <a:prstGeom prst="rect">
            <a:avLst/>
          </a:prstGeom>
        </p:spPr>
        <p:txBody>
          <a:bodyPr wrap="square" bIns="45720" anchor="b" anchorCtr="0">
            <a:spAutoFit/>
          </a:bodyPr>
          <a:lstStyle>
            <a:lvl1pPr marL="114300" indent="-114300">
              <a:lnSpc>
                <a:spcPct val="85000"/>
              </a:lnSpc>
              <a:spcAft>
                <a:spcPts val="200"/>
              </a:spcAft>
              <a:buFont typeface="+mj-lt"/>
              <a:buAutoNum type="arabicPeriod"/>
              <a:tabLst/>
              <a:defRPr sz="800"/>
            </a:lvl1pPr>
          </a:lstStyle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  <a:endParaRPr lang="en-US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F0631FDE-FF59-3248-A30C-1C759C1963F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27779" y="924161"/>
            <a:ext cx="2218059" cy="246221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000" cap="none" baseline="0"/>
            </a:lvl1pPr>
          </a:lstStyle>
          <a:p>
            <a:pPr lvl="0"/>
            <a:r>
              <a:rPr lang="en-US" dirty="0"/>
              <a:t>(Millions)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4AAF3CB9-D5EC-1649-B0C9-911029F4D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59042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, Financial &amp;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12A0-B153-1842-ABEA-FB2FEFBAB1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5839A4-0860-054D-B56C-D9188887A0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40" y="822960"/>
            <a:ext cx="8705719" cy="3693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cap="none" baseline="0"/>
            </a:lvl1pPr>
          </a:lstStyle>
          <a:p>
            <a:pPr lvl="0"/>
            <a:r>
              <a:rPr lang="en-US" dirty="0"/>
              <a:t>Subhead goes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F0631FDE-FF59-3248-A30C-1C759C1963F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27779" y="924161"/>
            <a:ext cx="2218059" cy="246221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000" cap="none" baseline="0"/>
            </a:lvl1pPr>
          </a:lstStyle>
          <a:p>
            <a:pPr lvl="0"/>
            <a:r>
              <a:rPr lang="en-US" dirty="0"/>
              <a:t>(Millions)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7A6E01C6-8361-E743-B45C-3FB5E216A8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" y="6034414"/>
            <a:ext cx="6248975" cy="718145"/>
          </a:xfrm>
          <a:prstGeom prst="rect">
            <a:avLst/>
          </a:prstGeom>
        </p:spPr>
        <p:txBody>
          <a:bodyPr wrap="square" bIns="45720" anchor="b" anchorCtr="0">
            <a:spAutoFit/>
          </a:bodyPr>
          <a:lstStyle>
            <a:lvl1pPr marL="114300" indent="-114300">
              <a:lnSpc>
                <a:spcPct val="85000"/>
              </a:lnSpc>
              <a:spcAft>
                <a:spcPts val="200"/>
              </a:spcAft>
              <a:buFont typeface="+mj-lt"/>
              <a:buAutoNum type="arabicPeriod"/>
              <a:tabLst/>
              <a:defRPr sz="800"/>
            </a:lvl1pPr>
          </a:lstStyle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  <a:endParaRPr 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9B58EF3-A7BB-1245-A29F-D091BBFD4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38358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, Financial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12A0-B153-1842-ABEA-FB2FEFBAB1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51383F-84AB-8247-AB1C-3B17087488E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8640" y="1371600"/>
            <a:ext cx="11102023" cy="19389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403F"/>
                </a:solidFill>
              </a:defRPr>
            </a:lvl1pPr>
            <a:lvl2pPr>
              <a:defRPr>
                <a:solidFill>
                  <a:srgbClr val="3F403F"/>
                </a:solidFill>
              </a:defRPr>
            </a:lvl2pPr>
            <a:lvl3pPr>
              <a:defRPr>
                <a:solidFill>
                  <a:srgbClr val="3F403F"/>
                </a:solidFill>
              </a:defRPr>
            </a:lvl3pPr>
            <a:lvl4pPr>
              <a:defRPr>
                <a:solidFill>
                  <a:srgbClr val="3F403F"/>
                </a:solidFill>
              </a:defRPr>
            </a:lvl4pPr>
            <a:lvl5pPr>
              <a:defRPr>
                <a:solidFill>
                  <a:srgbClr val="3F40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E9D0D49-6424-B54F-B884-EC83077F3A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40" y="822960"/>
            <a:ext cx="8705719" cy="3693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cap="none" baseline="0"/>
            </a:lvl1pPr>
          </a:lstStyle>
          <a:p>
            <a:pPr lvl="0"/>
            <a:r>
              <a:rPr lang="en-US" dirty="0"/>
              <a:t>Subhead goes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42569076-FA3B-254E-94C8-0C8F676A724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27779" y="924161"/>
            <a:ext cx="2218059" cy="246221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000" cap="none" baseline="0"/>
            </a:lvl1pPr>
          </a:lstStyle>
          <a:p>
            <a:pPr lvl="0"/>
            <a:r>
              <a:rPr lang="en-US" dirty="0"/>
              <a:t>(Millions)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13D000C-CA2E-7842-A04A-74DFA07AD60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" y="6034414"/>
            <a:ext cx="6248975" cy="718145"/>
          </a:xfrm>
          <a:prstGeom prst="rect">
            <a:avLst/>
          </a:prstGeom>
        </p:spPr>
        <p:txBody>
          <a:bodyPr wrap="square" bIns="45720" anchor="b" anchorCtr="0">
            <a:spAutoFit/>
          </a:bodyPr>
          <a:lstStyle>
            <a:lvl1pPr marL="114300" indent="-114300">
              <a:lnSpc>
                <a:spcPct val="85000"/>
              </a:lnSpc>
              <a:spcAft>
                <a:spcPts val="200"/>
              </a:spcAft>
              <a:buFont typeface="+mj-lt"/>
              <a:buAutoNum type="arabicPeriod"/>
              <a:tabLst/>
              <a:defRPr sz="800"/>
            </a:lvl1pPr>
          </a:lstStyle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  <a:endParaRPr 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4F29E7C3-592D-0847-BD4C-02261467A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44020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Financials &amp;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12A0-B153-1842-ABEA-FB2FEFBAB1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42569076-FA3B-254E-94C8-0C8F676A724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27779" y="924161"/>
            <a:ext cx="2218059" cy="246221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000" cap="none" baseline="0"/>
            </a:lvl1pPr>
          </a:lstStyle>
          <a:p>
            <a:pPr lvl="0"/>
            <a:r>
              <a:rPr lang="en-US" dirty="0"/>
              <a:t>(Millions)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A1CEC2C-4CFC-BE41-B34A-A833B48CEE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8640" y="6034414"/>
            <a:ext cx="6248975" cy="718145"/>
          </a:xfrm>
          <a:prstGeom prst="rect">
            <a:avLst/>
          </a:prstGeom>
        </p:spPr>
        <p:txBody>
          <a:bodyPr wrap="square" bIns="45720" anchor="b" anchorCtr="0">
            <a:spAutoFit/>
          </a:bodyPr>
          <a:lstStyle>
            <a:lvl1pPr marL="114300" indent="-114300">
              <a:lnSpc>
                <a:spcPct val="85000"/>
              </a:lnSpc>
              <a:spcAft>
                <a:spcPts val="200"/>
              </a:spcAft>
              <a:buFont typeface="+mj-lt"/>
              <a:buAutoNum type="arabicPeriod"/>
              <a:tabLst/>
              <a:defRPr sz="800"/>
            </a:lvl1pPr>
          </a:lstStyle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</a:p>
          <a:p>
            <a:pPr lvl="0"/>
            <a:r>
              <a:rPr lang="en-US" sz="800"/>
              <a:t>Add footnotes here</a:t>
            </a:r>
            <a:endParaRPr 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E83C4D4-34C9-2041-87D1-47DDD9F8A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94392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&amp; Finan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12A0-B153-1842-ABEA-FB2FEFBAB1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F9FCDFC-9DCF-5E49-B920-D08BB6EE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40" y="822960"/>
            <a:ext cx="8705719" cy="3693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cap="none" baseline="0"/>
            </a:lvl1pPr>
          </a:lstStyle>
          <a:p>
            <a:pPr lvl="0"/>
            <a:r>
              <a:rPr lang="en-US" dirty="0"/>
              <a:t>Subhead goes here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023CEB4-A427-5E47-831A-51FFAC0BF8D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27779" y="924161"/>
            <a:ext cx="2218059" cy="246221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000" cap="none" baseline="0"/>
            </a:lvl1pPr>
          </a:lstStyle>
          <a:p>
            <a:pPr lvl="0"/>
            <a:r>
              <a:rPr lang="en-US" dirty="0"/>
              <a:t>(Millions)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61DF9DC-7B65-DE40-9B53-DF9A5F6FF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67192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12A0-B153-1842-ABEA-FB2FEFBAB1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F9FCDFC-9DCF-5E49-B920-D08BB6EE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40" y="822960"/>
            <a:ext cx="11094720" cy="3693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cap="none" baseline="0"/>
            </a:lvl1pPr>
          </a:lstStyle>
          <a:p>
            <a:pPr lvl="0"/>
            <a:r>
              <a:rPr lang="en-US" dirty="0"/>
              <a:t>Subhead goes here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364EA41-2C43-1949-82C7-F3E85F104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23616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12A0-B153-1842-ABEA-FB2FEFBAB1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457200"/>
            <a:ext cx="11102023" cy="4247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9F9FCDFC-9DCF-5E49-B920-D08BB6EE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8640" y="822960"/>
            <a:ext cx="11094720" cy="36933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cap="none" baseline="0"/>
            </a:lvl1pPr>
          </a:lstStyle>
          <a:p>
            <a:pPr lvl="0"/>
            <a:r>
              <a:rPr lang="en-US" dirty="0"/>
              <a:t>Subhead goes here</a:t>
            </a:r>
          </a:p>
        </p:txBody>
      </p:sp>
      <p:sp>
        <p:nvSpPr>
          <p:cNvPr id="4" name="Content Placeholder 12">
            <a:extLst>
              <a:ext uri="{FF2B5EF4-FFF2-40B4-BE49-F238E27FC236}">
                <a16:creationId xmlns:a16="http://schemas.microsoft.com/office/drawing/2014/main" id="{0D7A7698-3A39-2C40-97AC-850584A46EA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8640" y="1371600"/>
            <a:ext cx="11102023" cy="19389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403F"/>
                </a:solidFill>
              </a:defRPr>
            </a:lvl1pPr>
            <a:lvl2pPr>
              <a:defRPr>
                <a:solidFill>
                  <a:srgbClr val="3F403F"/>
                </a:solidFill>
              </a:defRPr>
            </a:lvl2pPr>
            <a:lvl3pPr>
              <a:defRPr>
                <a:solidFill>
                  <a:srgbClr val="3F403F"/>
                </a:solidFill>
              </a:defRPr>
            </a:lvl3pPr>
            <a:lvl4pPr>
              <a:defRPr>
                <a:solidFill>
                  <a:srgbClr val="3F403F"/>
                </a:solidFill>
              </a:defRPr>
            </a:lvl4pPr>
            <a:lvl5pPr>
              <a:defRPr>
                <a:solidFill>
                  <a:srgbClr val="3F40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1FA2121-972C-094B-B941-CC2C001A2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97615" y="6521727"/>
            <a:ext cx="351329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400696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1CF326-110E-C646-A3D3-5904ABB04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457200"/>
            <a:ext cx="11117262" cy="424732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spAutoFit/>
          </a:bodyPr>
          <a:lstStyle/>
          <a:p>
            <a:r>
              <a:rPr lang="en-US" dirty="0"/>
              <a:t>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AA9A9-7588-9A44-B7E4-470B31F5B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1338" y="1371600"/>
            <a:ext cx="11117262" cy="193899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F1C85C1-37BF-3D41-B034-B576FA8A835C}"/>
              </a:ext>
            </a:extLst>
          </p:cNvPr>
          <p:cNvSpPr txBox="1">
            <a:spLocks/>
          </p:cNvSpPr>
          <p:nvPr userDrawn="1"/>
        </p:nvSpPr>
        <p:spPr>
          <a:xfrm>
            <a:off x="11135835" y="6521727"/>
            <a:ext cx="552432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900" b="0" kern="1200">
                <a:solidFill>
                  <a:srgbClr val="0A4A8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CA5BF-B763-1840-8654-29064379A303}" type="slidenum">
              <a:rPr lang="en-US" smtClean="0">
                <a:solidFill>
                  <a:srgbClr val="404040"/>
                </a:solidFill>
              </a:rPr>
              <a:pPr/>
              <a:t>‹#›</a:t>
            </a:fld>
            <a:endParaRPr lang="en-US" dirty="0">
              <a:solidFill>
                <a:srgbClr val="40404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AF3F7A-B01D-AE4A-88B7-C985C5661AC8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7130" y="6565392"/>
            <a:ext cx="834268" cy="1463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98C179-5862-BE4E-AF43-ACD97DCC0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74920" y="6521727"/>
            <a:ext cx="3935987" cy="230832"/>
          </a:xfrm>
          <a:prstGeom prst="rect">
            <a:avLst/>
          </a:prstGeom>
        </p:spPr>
        <p:txBody>
          <a:bodyPr vert="horz" wrap="square" lIns="0" tIns="45720" rIns="0" bIns="45720" rtlCol="0" anchor="b" anchorCtr="0">
            <a:spAutoFit/>
          </a:bodyPr>
          <a:lstStyle>
            <a:lvl1pPr algn="r">
              <a:defRPr sz="900">
                <a:solidFill>
                  <a:srgbClr val="404040"/>
                </a:solidFill>
              </a:defRPr>
            </a:lvl1pPr>
          </a:lstStyle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11396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89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88" r:id="rId11"/>
    <p:sldLayoutId id="2147483838" r:id="rId12"/>
    <p:sldLayoutId id="2147483839" r:id="rId13"/>
    <p:sldLayoutId id="2147483840" r:id="rId14"/>
    <p:sldLayoutId id="2147483841" r:id="rId15"/>
    <p:sldLayoutId id="2147483842" r:id="rId16"/>
    <p:sldLayoutId id="2147483892" r:id="rId17"/>
    <p:sldLayoutId id="2147483844" r:id="rId18"/>
    <p:sldLayoutId id="2147483891" r:id="rId19"/>
    <p:sldLayoutId id="2147483890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•"/>
        <a:tabLst/>
        <a:defRPr sz="1800" kern="1200">
          <a:solidFill>
            <a:srgbClr val="3F403F"/>
          </a:solidFill>
          <a:latin typeface="+mn-lt"/>
          <a:ea typeface="+mn-ea"/>
          <a:cs typeface="+mn-cs"/>
        </a:defRPr>
      </a:lvl1pPr>
      <a:lvl2pPr marL="356616" indent="-174625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System Font Regular"/>
        <a:buChar char="–"/>
        <a:tabLst/>
        <a:defRPr sz="1800" kern="1200">
          <a:solidFill>
            <a:srgbClr val="3F403F"/>
          </a:solidFill>
          <a:latin typeface="+mn-lt"/>
          <a:ea typeface="+mn-ea"/>
          <a:cs typeface="+mn-cs"/>
        </a:defRPr>
      </a:lvl2pPr>
      <a:lvl3pPr marL="539496" indent="-174625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•"/>
        <a:tabLst/>
        <a:defRPr sz="1800" kern="1200">
          <a:solidFill>
            <a:srgbClr val="3F403F"/>
          </a:solidFill>
          <a:latin typeface="+mn-lt"/>
          <a:ea typeface="+mn-ea"/>
          <a:cs typeface="+mn-cs"/>
        </a:defRPr>
      </a:lvl3pPr>
      <a:lvl4pPr marL="722376" indent="-174625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System Font Regular"/>
        <a:buChar char="–"/>
        <a:tabLst/>
        <a:defRPr sz="1800" kern="1200">
          <a:solidFill>
            <a:srgbClr val="3F403F"/>
          </a:solidFill>
          <a:latin typeface="+mn-lt"/>
          <a:ea typeface="+mn-ea"/>
          <a:cs typeface="+mn-cs"/>
        </a:defRPr>
      </a:lvl4pPr>
      <a:lvl5pPr marL="905256" indent="-174625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•"/>
        <a:tabLst/>
        <a:defRPr sz="1800" kern="1200">
          <a:solidFill>
            <a:srgbClr val="3F403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pos="408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pos="72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A9E95-AFA5-CC4F-A2BF-EAED7757F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Leadership Training for Functional Leaders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0D6307D-6BCD-A049-B6FF-A5E38FE565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8640" y="822960"/>
            <a:ext cx="11094720" cy="369332"/>
          </a:xfrm>
        </p:spPr>
        <p:txBody>
          <a:bodyPr/>
          <a:lstStyle/>
          <a:p>
            <a:r>
              <a:rPr lang="en-US"/>
              <a:t>Functional Leaders oversee a function, country, or line of business within the organization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E671B44-106C-584E-B328-16B6E7D641D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8640" y="1371600"/>
            <a:ext cx="11102023" cy="3193182"/>
          </a:xfrm>
        </p:spPr>
        <p:txBody>
          <a:bodyPr/>
          <a:lstStyle/>
          <a:p>
            <a:pPr>
              <a:spcAft>
                <a:spcPts val="3000"/>
              </a:spcAft>
            </a:pPr>
            <a:r>
              <a:rPr lang="en-US"/>
              <a:t>Leaders are encouraged to go through the Bronze certification program as a group or team and will complete activities as an individual.</a:t>
            </a:r>
          </a:p>
          <a:p>
            <a:pPr>
              <a:spcAft>
                <a:spcPts val="3000"/>
              </a:spcAft>
            </a:pPr>
            <a:r>
              <a:rPr lang="en-US"/>
              <a:t>The Leadership group will be assigned an experienced Lean Coach that has a deep understanding of Lean and how to apply the methodology in various work environments. </a:t>
            </a:r>
          </a:p>
          <a:p>
            <a:r>
              <a:rPr lang="en-US"/>
              <a:t>The Leadership group will attend customized workshops, led by the Lean Coach with support from Global Learning. </a:t>
            </a:r>
          </a:p>
          <a:p>
            <a:pPr lvl="1"/>
            <a:r>
              <a:rPr lang="en-US"/>
              <a:t>Leaders will partner with the Lean Coach on modifying the workshops to make the skills relevant to their work environment.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8C358-55E0-0A42-922A-B70C2B946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Confidential. For Internal Use Only – Do Not Duplicate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51584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2AEB86B7-DBB4-FB48-A9BD-1198C49B3BDF}"/>
              </a:ext>
            </a:extLst>
          </p:cNvPr>
          <p:cNvGrpSpPr/>
          <p:nvPr/>
        </p:nvGrpSpPr>
        <p:grpSpPr>
          <a:xfrm>
            <a:off x="2193184" y="1535991"/>
            <a:ext cx="7851464" cy="4263946"/>
            <a:chOff x="2193184" y="1535991"/>
            <a:chExt cx="7851464" cy="4067287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2F39718-77CB-174D-849A-3AA955506C33}"/>
                </a:ext>
              </a:extLst>
            </p:cNvPr>
            <p:cNvCxnSpPr/>
            <p:nvPr/>
          </p:nvCxnSpPr>
          <p:spPr>
            <a:xfrm>
              <a:off x="2193184" y="1535991"/>
              <a:ext cx="0" cy="4067287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3A4BFDA-88DB-1148-A84A-60F0BE46BCE7}"/>
                </a:ext>
              </a:extLst>
            </p:cNvPr>
            <p:cNvCxnSpPr/>
            <p:nvPr/>
          </p:nvCxnSpPr>
          <p:spPr>
            <a:xfrm>
              <a:off x="3763477" y="1535991"/>
              <a:ext cx="0" cy="4067287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F9820FC-2D47-A543-BC2D-85FDC5696207}"/>
                </a:ext>
              </a:extLst>
            </p:cNvPr>
            <p:cNvCxnSpPr/>
            <p:nvPr/>
          </p:nvCxnSpPr>
          <p:spPr>
            <a:xfrm>
              <a:off x="5333770" y="1535991"/>
              <a:ext cx="0" cy="4067287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52BC4F3F-4912-FF43-92C7-3BBC28AAEF11}"/>
                </a:ext>
              </a:extLst>
            </p:cNvPr>
            <p:cNvCxnSpPr/>
            <p:nvPr/>
          </p:nvCxnSpPr>
          <p:spPr>
            <a:xfrm>
              <a:off x="6904063" y="1535991"/>
              <a:ext cx="0" cy="4067287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2BD1AEE7-E215-B848-801E-7C57CFCD8011}"/>
                </a:ext>
              </a:extLst>
            </p:cNvPr>
            <p:cNvCxnSpPr/>
            <p:nvPr/>
          </p:nvCxnSpPr>
          <p:spPr>
            <a:xfrm>
              <a:off x="8474356" y="1535991"/>
              <a:ext cx="0" cy="4067287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9F8032B-C861-774D-8770-183FC7D3CB25}"/>
                </a:ext>
              </a:extLst>
            </p:cNvPr>
            <p:cNvCxnSpPr/>
            <p:nvPr/>
          </p:nvCxnSpPr>
          <p:spPr>
            <a:xfrm>
              <a:off x="10044648" y="1535991"/>
              <a:ext cx="0" cy="4067287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31D879-98DD-6440-A9B0-C742799A0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/>
              <a:t>Example Lean Bronze Certification Learning Journey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90C07E-822D-D24F-8F1C-0155E339C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>
            <a:spAutoFit/>
          </a:bodyPr>
          <a:lstStyle/>
          <a:p>
            <a:r>
              <a:rPr lang="en-US" dirty="0"/>
              <a:t>Confidential. For Internal Use Only – Do Not Duplicate or Distribute</a:t>
            </a:r>
          </a:p>
        </p:txBody>
      </p:sp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id="{8486A0A2-B4C1-3B47-B756-FC2C2E02A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33490"/>
              </p:ext>
            </p:extLst>
          </p:nvPr>
        </p:nvGraphicFramePr>
        <p:xfrm>
          <a:off x="668218" y="1468362"/>
          <a:ext cx="10980030" cy="4331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7877">
                  <a:extLst>
                    <a:ext uri="{9D8B030D-6E8A-4147-A177-3AD203B41FA5}">
                      <a16:colId xmlns:a16="http://schemas.microsoft.com/office/drawing/2014/main" val="4142930826"/>
                    </a:ext>
                  </a:extLst>
                </a:gridCol>
                <a:gridCol w="1567877">
                  <a:extLst>
                    <a:ext uri="{9D8B030D-6E8A-4147-A177-3AD203B41FA5}">
                      <a16:colId xmlns:a16="http://schemas.microsoft.com/office/drawing/2014/main" val="3728864420"/>
                    </a:ext>
                  </a:extLst>
                </a:gridCol>
                <a:gridCol w="1567877">
                  <a:extLst>
                    <a:ext uri="{9D8B030D-6E8A-4147-A177-3AD203B41FA5}">
                      <a16:colId xmlns:a16="http://schemas.microsoft.com/office/drawing/2014/main" val="2471798293"/>
                    </a:ext>
                  </a:extLst>
                </a:gridCol>
                <a:gridCol w="1567877">
                  <a:extLst>
                    <a:ext uri="{9D8B030D-6E8A-4147-A177-3AD203B41FA5}">
                      <a16:colId xmlns:a16="http://schemas.microsoft.com/office/drawing/2014/main" val="1852038823"/>
                    </a:ext>
                  </a:extLst>
                </a:gridCol>
                <a:gridCol w="1567877">
                  <a:extLst>
                    <a:ext uri="{9D8B030D-6E8A-4147-A177-3AD203B41FA5}">
                      <a16:colId xmlns:a16="http://schemas.microsoft.com/office/drawing/2014/main" val="278431464"/>
                    </a:ext>
                  </a:extLst>
                </a:gridCol>
                <a:gridCol w="1567877">
                  <a:extLst>
                    <a:ext uri="{9D8B030D-6E8A-4147-A177-3AD203B41FA5}">
                      <a16:colId xmlns:a16="http://schemas.microsoft.com/office/drawing/2014/main" val="1323268196"/>
                    </a:ext>
                  </a:extLst>
                </a:gridCol>
                <a:gridCol w="1572768">
                  <a:extLst>
                    <a:ext uri="{9D8B030D-6E8A-4147-A177-3AD203B41FA5}">
                      <a16:colId xmlns:a16="http://schemas.microsoft.com/office/drawing/2014/main" val="250638657"/>
                    </a:ext>
                  </a:extLst>
                </a:gridCol>
              </a:tblGrid>
              <a:tr h="684065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A498E"/>
                          </a:solidFill>
                        </a:rPr>
                        <a:t>JUNE</a:t>
                      </a:r>
                    </a:p>
                  </a:txBody>
                  <a:tcPr marL="54864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A498E"/>
                          </a:solidFill>
                        </a:rPr>
                        <a:t>JULY</a:t>
                      </a:r>
                    </a:p>
                  </a:txBody>
                  <a:tcPr marL="54864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A498E"/>
                          </a:solidFill>
                        </a:rPr>
                        <a:t>AUG</a:t>
                      </a:r>
                    </a:p>
                  </a:txBody>
                  <a:tcPr marL="54864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A498E"/>
                          </a:solidFill>
                        </a:rPr>
                        <a:t>SEPT</a:t>
                      </a:r>
                    </a:p>
                  </a:txBody>
                  <a:tcPr marL="54864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A498E"/>
                          </a:solidFill>
                        </a:rPr>
                        <a:t>OCT</a:t>
                      </a:r>
                    </a:p>
                  </a:txBody>
                  <a:tcPr marL="54864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A498E"/>
                          </a:solidFill>
                        </a:rPr>
                        <a:t>NOV</a:t>
                      </a:r>
                    </a:p>
                  </a:txBody>
                  <a:tcPr marL="54864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A498E"/>
                          </a:solidFill>
                        </a:rPr>
                        <a:t>DEC</a:t>
                      </a:r>
                    </a:p>
                  </a:txBody>
                  <a:tcPr marL="54864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405533"/>
                  </a:ext>
                </a:extLst>
              </a:tr>
              <a:tr h="306909">
                <a:tc>
                  <a:txBody>
                    <a:bodyPr/>
                    <a:lstStyle/>
                    <a:p>
                      <a:pPr marL="0" lvl="0" indent="0" algn="l" defTabSz="466725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1050" b="1" kern="1200" dirty="0"/>
                        <a:t>E-LEARNING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Continuous Improvement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Problem Solving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466725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1050" b="1" kern="1200" dirty="0"/>
                        <a:t>E-LEARNING 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5S Workplace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466725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1050" b="1" kern="1200" dirty="0"/>
                        <a:t>E-LEARNING</a:t>
                      </a:r>
                      <a:r>
                        <a:rPr lang="en-US" sz="1200" kern="1200" dirty="0"/>
                        <a:t> 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Visual Management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Huddles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466725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1050" b="1" kern="1200" dirty="0"/>
                        <a:t>E-LEARNING</a:t>
                      </a:r>
                      <a:r>
                        <a:rPr lang="en-US" sz="1050" kern="1200" dirty="0"/>
                        <a:t> </a:t>
                      </a:r>
                      <a:endParaRPr lang="en-US" sz="1200" kern="1200" dirty="0"/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 Stream </a:t>
                      </a:r>
                      <a:b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Mapping 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466725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1050" b="1" kern="1200" dirty="0"/>
                        <a:t>E-LEARNING</a:t>
                      </a:r>
                      <a:r>
                        <a:rPr lang="en-US" sz="1050" kern="1200" dirty="0"/>
                        <a:t> </a:t>
                      </a:r>
                      <a:endParaRPr lang="en-US" sz="1800" kern="1200" dirty="0"/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Training Within Industry-Job Instruction (SWI)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466725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1050" b="1" kern="1200" dirty="0"/>
                        <a:t>E-LEARNING</a:t>
                      </a:r>
                      <a:r>
                        <a:rPr lang="en-US" sz="1050" kern="1200" dirty="0"/>
                        <a:t> </a:t>
                      </a:r>
                      <a:endParaRPr lang="en-US" sz="1600" kern="1200" dirty="0"/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Productive Maintenance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Bronze Certified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449203"/>
                  </a:ext>
                </a:extLst>
              </a:tr>
              <a:tr h="898595">
                <a:tc>
                  <a:txBody>
                    <a:bodyPr/>
                    <a:lstStyle/>
                    <a:p>
                      <a:pPr marL="0" lvl="0" indent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1050" b="1" kern="1200" dirty="0"/>
                        <a:t>WORKSHOP</a:t>
                      </a:r>
                      <a:endParaRPr lang="en-US" sz="1400" b="1" kern="1200" dirty="0"/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last week of June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1050" b="1" kern="1200" dirty="0"/>
                        <a:t>WORKSHOP 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last week of July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1050" b="1" kern="1200" dirty="0"/>
                        <a:t>WORKSHOP </a:t>
                      </a:r>
                      <a:endParaRPr lang="en-US" sz="900" kern="1200" dirty="0"/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last week of July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1050" b="1" kern="1200" dirty="0"/>
                        <a:t>EVENT</a:t>
                      </a:r>
                      <a:endParaRPr lang="en-US" sz="1800" b="1" kern="1200" dirty="0"/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Attend a VSM Event in September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1050" b="1" kern="1200" dirty="0"/>
                        <a:t>WORKSHOP </a:t>
                      </a:r>
                      <a:endParaRPr lang="en-US" sz="1800" kern="1200" dirty="0"/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last week of October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622300" rtl="0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  <a:tabLst/>
                      </a:pPr>
                      <a:r>
                        <a:rPr lang="en-US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WORKSHOP 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week </a:t>
                      </a:r>
                      <a:b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November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endParaRPr lang="en-US" sz="11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83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900" b="1" kern="1200" dirty="0"/>
                        <a:t>DELIVERABLE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Root Cause Analysis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due 1st week of July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900" b="1" kern="1200" dirty="0"/>
                        <a:t>DELIVERABLE </a:t>
                      </a:r>
                      <a:endParaRPr lang="en-US" sz="1050" b="1" kern="1200" dirty="0"/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Physical or Digital 5S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due 1st week of August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900" b="1" kern="1200" dirty="0"/>
                        <a:t>DELIVERABLE </a:t>
                      </a:r>
                      <a:endParaRPr lang="en-US" sz="1050" kern="1200" dirty="0"/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 &amp; Huddles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due 1st week of September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900" b="1" kern="1200" dirty="0"/>
                        <a:t>DELIVERABLE </a:t>
                      </a:r>
                      <a:endParaRPr lang="en-US" sz="1050" kern="1200" dirty="0"/>
                    </a:p>
                    <a:p>
                      <a:pPr marL="91440" lvl="1" indent="-91440" algn="l" defTabSz="48895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/>
                        <a:t>A3 Mock-Up from Kaizen Events (Current State, Future State and Root Cause Analysis)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Due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2nd week of October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900" b="1" kern="1200" dirty="0"/>
                        <a:t>DELIVERABLE </a:t>
                      </a:r>
                      <a:endParaRPr lang="en-US" sz="1800" kern="1200" dirty="0"/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Create a JI and then train on the JI – Learner will complete a survey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Due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2nd week of November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5334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None/>
                      </a:pPr>
                      <a:r>
                        <a:rPr lang="en-US" sz="900" b="1" kern="1200" dirty="0"/>
                        <a:t>DELIVERABLE </a:t>
                      </a:r>
                      <a:endParaRPr lang="en-US" sz="1050" kern="1200" dirty="0"/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TPM Systems </a:t>
                      </a:r>
                      <a:b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Related (RAIR, </a:t>
                      </a:r>
                      <a:b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DOT, EE files, etc.)</a:t>
                      </a:r>
                    </a:p>
                    <a:p>
                      <a:pPr marL="91440" lvl="1" indent="-91440" algn="l" defTabSz="48895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har char="•"/>
                        <a:tabLst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Due 1st week of December</a:t>
                      </a:r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0" marT="137160" marB="13716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442146"/>
                  </a:ext>
                </a:extLst>
              </a:tr>
            </a:tbl>
          </a:graphicData>
        </a:graphic>
      </p:graphicFrame>
      <p:grpSp>
        <p:nvGrpSpPr>
          <p:cNvPr id="43" name="Group 42">
            <a:extLst>
              <a:ext uri="{FF2B5EF4-FFF2-40B4-BE49-F238E27FC236}">
                <a16:creationId xmlns:a16="http://schemas.microsoft.com/office/drawing/2014/main" id="{C13F37CF-9FD6-2846-8B71-EA2DF5D26F18}"/>
              </a:ext>
            </a:extLst>
          </p:cNvPr>
          <p:cNvGrpSpPr/>
          <p:nvPr/>
        </p:nvGrpSpPr>
        <p:grpSpPr>
          <a:xfrm>
            <a:off x="853843" y="1535991"/>
            <a:ext cx="9936830" cy="525308"/>
            <a:chOff x="668218" y="1673495"/>
            <a:chExt cx="9936830" cy="525308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8B521356-CD07-8646-B162-1F3D1A75900E}"/>
                </a:ext>
              </a:extLst>
            </p:cNvPr>
            <p:cNvGrpSpPr/>
            <p:nvPr/>
          </p:nvGrpSpPr>
          <p:grpSpPr>
            <a:xfrm>
              <a:off x="668218" y="1673495"/>
              <a:ext cx="525308" cy="525308"/>
              <a:chOff x="669899" y="1783498"/>
              <a:chExt cx="525308" cy="525308"/>
            </a:xfrm>
          </p:grpSpPr>
          <p:sp>
            <p:nvSpPr>
              <p:cNvPr id="6" name="Chord 5">
                <a:extLst>
                  <a:ext uri="{FF2B5EF4-FFF2-40B4-BE49-F238E27FC236}">
                    <a16:creationId xmlns:a16="http://schemas.microsoft.com/office/drawing/2014/main" id="{F2F1BC5E-86B0-2549-9605-07F0EC54D64B}"/>
                  </a:ext>
                </a:extLst>
              </p:cNvPr>
              <p:cNvSpPr/>
              <p:nvPr/>
            </p:nvSpPr>
            <p:spPr>
              <a:xfrm>
                <a:off x="669899" y="1783498"/>
                <a:ext cx="525308" cy="525308"/>
              </a:xfrm>
              <a:prstGeom prst="chord">
                <a:avLst>
                  <a:gd name="adj1" fmla="val 4800000"/>
                  <a:gd name="adj2" fmla="val 1680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" name="Pie 6">
                <a:extLst>
                  <a:ext uri="{FF2B5EF4-FFF2-40B4-BE49-F238E27FC236}">
                    <a16:creationId xmlns:a16="http://schemas.microsoft.com/office/drawing/2014/main" id="{7C053882-4BF4-3249-AA8D-737169B99CC7}"/>
                  </a:ext>
                </a:extLst>
              </p:cNvPr>
              <p:cNvSpPr/>
              <p:nvPr/>
            </p:nvSpPr>
            <p:spPr>
              <a:xfrm>
                <a:off x="722430" y="1836029"/>
                <a:ext cx="420247" cy="420247"/>
              </a:xfrm>
              <a:prstGeom prst="pie">
                <a:avLst>
                  <a:gd name="adj1" fmla="val 14657142"/>
                  <a:gd name="adj2" fmla="val 1620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2A04A66-4CEF-FD4C-AB00-B192551F0000}"/>
                </a:ext>
              </a:extLst>
            </p:cNvPr>
            <p:cNvGrpSpPr/>
            <p:nvPr/>
          </p:nvGrpSpPr>
          <p:grpSpPr>
            <a:xfrm>
              <a:off x="2236805" y="1673495"/>
              <a:ext cx="525308" cy="525308"/>
              <a:chOff x="2263694" y="1783498"/>
              <a:chExt cx="525308" cy="525308"/>
            </a:xfrm>
          </p:grpSpPr>
          <p:sp>
            <p:nvSpPr>
              <p:cNvPr id="10" name="Chord 9">
                <a:extLst>
                  <a:ext uri="{FF2B5EF4-FFF2-40B4-BE49-F238E27FC236}">
                    <a16:creationId xmlns:a16="http://schemas.microsoft.com/office/drawing/2014/main" id="{8A6BB4F9-0CC6-FB43-8C4E-9C69B1CC9819}"/>
                  </a:ext>
                </a:extLst>
              </p:cNvPr>
              <p:cNvSpPr/>
              <p:nvPr/>
            </p:nvSpPr>
            <p:spPr>
              <a:xfrm>
                <a:off x="2263694" y="1783498"/>
                <a:ext cx="525308" cy="525308"/>
              </a:xfrm>
              <a:prstGeom prst="chord">
                <a:avLst>
                  <a:gd name="adj1" fmla="val 4800000"/>
                  <a:gd name="adj2" fmla="val 1680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" name="Pie 10">
                <a:extLst>
                  <a:ext uri="{FF2B5EF4-FFF2-40B4-BE49-F238E27FC236}">
                    <a16:creationId xmlns:a16="http://schemas.microsoft.com/office/drawing/2014/main" id="{6E7B35CE-A1CB-0948-90BA-A77953F823C2}"/>
                  </a:ext>
                </a:extLst>
              </p:cNvPr>
              <p:cNvSpPr/>
              <p:nvPr/>
            </p:nvSpPr>
            <p:spPr>
              <a:xfrm>
                <a:off x="2316225" y="1836029"/>
                <a:ext cx="420247" cy="420247"/>
              </a:xfrm>
              <a:prstGeom prst="pie">
                <a:avLst>
                  <a:gd name="adj1" fmla="val 13114284"/>
                  <a:gd name="adj2" fmla="val 1620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1967E73D-C478-5F44-85A3-7B2791329524}"/>
                </a:ext>
              </a:extLst>
            </p:cNvPr>
            <p:cNvGrpSpPr/>
            <p:nvPr/>
          </p:nvGrpSpPr>
          <p:grpSpPr>
            <a:xfrm>
              <a:off x="3805392" y="1673495"/>
              <a:ext cx="525308" cy="525308"/>
              <a:chOff x="3857490" y="1783498"/>
              <a:chExt cx="525308" cy="525308"/>
            </a:xfrm>
          </p:grpSpPr>
          <p:sp>
            <p:nvSpPr>
              <p:cNvPr id="14" name="Chord 13">
                <a:extLst>
                  <a:ext uri="{FF2B5EF4-FFF2-40B4-BE49-F238E27FC236}">
                    <a16:creationId xmlns:a16="http://schemas.microsoft.com/office/drawing/2014/main" id="{BA71B617-970F-5148-895F-8BD2D8A792DE}"/>
                  </a:ext>
                </a:extLst>
              </p:cNvPr>
              <p:cNvSpPr/>
              <p:nvPr/>
            </p:nvSpPr>
            <p:spPr>
              <a:xfrm>
                <a:off x="3857490" y="1783498"/>
                <a:ext cx="525308" cy="525308"/>
              </a:xfrm>
              <a:prstGeom prst="chord">
                <a:avLst>
                  <a:gd name="adj1" fmla="val 4800000"/>
                  <a:gd name="adj2" fmla="val 1680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Pie 14">
                <a:extLst>
                  <a:ext uri="{FF2B5EF4-FFF2-40B4-BE49-F238E27FC236}">
                    <a16:creationId xmlns:a16="http://schemas.microsoft.com/office/drawing/2014/main" id="{B593F1E2-292E-F44B-9F81-9A912F15DB8A}"/>
                  </a:ext>
                </a:extLst>
              </p:cNvPr>
              <p:cNvSpPr/>
              <p:nvPr/>
            </p:nvSpPr>
            <p:spPr>
              <a:xfrm>
                <a:off x="3910021" y="1836029"/>
                <a:ext cx="420247" cy="420247"/>
              </a:xfrm>
              <a:prstGeom prst="pie">
                <a:avLst>
                  <a:gd name="adj1" fmla="val 11571426"/>
                  <a:gd name="adj2" fmla="val 1620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1C02A0D-69E9-294F-9D2C-711DCBBD17DC}"/>
                </a:ext>
              </a:extLst>
            </p:cNvPr>
            <p:cNvGrpSpPr/>
            <p:nvPr/>
          </p:nvGrpSpPr>
          <p:grpSpPr>
            <a:xfrm>
              <a:off x="5373979" y="1673495"/>
              <a:ext cx="525308" cy="525308"/>
              <a:chOff x="5451285" y="1783498"/>
              <a:chExt cx="525308" cy="525308"/>
            </a:xfrm>
          </p:grpSpPr>
          <p:sp>
            <p:nvSpPr>
              <p:cNvPr id="18" name="Chord 17">
                <a:extLst>
                  <a:ext uri="{FF2B5EF4-FFF2-40B4-BE49-F238E27FC236}">
                    <a16:creationId xmlns:a16="http://schemas.microsoft.com/office/drawing/2014/main" id="{D6661293-3A71-A24C-99DD-2DF907540CF6}"/>
                  </a:ext>
                </a:extLst>
              </p:cNvPr>
              <p:cNvSpPr/>
              <p:nvPr/>
            </p:nvSpPr>
            <p:spPr>
              <a:xfrm>
                <a:off x="5451285" y="1783498"/>
                <a:ext cx="525308" cy="525308"/>
              </a:xfrm>
              <a:prstGeom prst="chord">
                <a:avLst>
                  <a:gd name="adj1" fmla="val 4800000"/>
                  <a:gd name="adj2" fmla="val 1680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Pie 18">
                <a:extLst>
                  <a:ext uri="{FF2B5EF4-FFF2-40B4-BE49-F238E27FC236}">
                    <a16:creationId xmlns:a16="http://schemas.microsoft.com/office/drawing/2014/main" id="{9A620BE2-8111-7B41-9E88-29AA8CDF7118}"/>
                  </a:ext>
                </a:extLst>
              </p:cNvPr>
              <p:cNvSpPr/>
              <p:nvPr/>
            </p:nvSpPr>
            <p:spPr>
              <a:xfrm>
                <a:off x="5503816" y="1836029"/>
                <a:ext cx="420247" cy="420247"/>
              </a:xfrm>
              <a:prstGeom prst="pie">
                <a:avLst>
                  <a:gd name="adj1" fmla="val 10028574"/>
                  <a:gd name="adj2" fmla="val 1620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2EF956B7-43D0-6A46-B61C-D9E93786B0CD}"/>
                </a:ext>
              </a:extLst>
            </p:cNvPr>
            <p:cNvGrpSpPr/>
            <p:nvPr/>
          </p:nvGrpSpPr>
          <p:grpSpPr>
            <a:xfrm>
              <a:off x="6942566" y="1673495"/>
              <a:ext cx="525308" cy="525308"/>
              <a:chOff x="7045080" y="1783498"/>
              <a:chExt cx="525308" cy="525308"/>
            </a:xfrm>
          </p:grpSpPr>
          <p:sp>
            <p:nvSpPr>
              <p:cNvPr id="22" name="Chord 21">
                <a:extLst>
                  <a:ext uri="{FF2B5EF4-FFF2-40B4-BE49-F238E27FC236}">
                    <a16:creationId xmlns:a16="http://schemas.microsoft.com/office/drawing/2014/main" id="{2016F1F9-2232-A442-B206-DAD993E74179}"/>
                  </a:ext>
                </a:extLst>
              </p:cNvPr>
              <p:cNvSpPr/>
              <p:nvPr/>
            </p:nvSpPr>
            <p:spPr>
              <a:xfrm>
                <a:off x="7045080" y="1783498"/>
                <a:ext cx="525308" cy="525308"/>
              </a:xfrm>
              <a:prstGeom prst="chord">
                <a:avLst>
                  <a:gd name="adj1" fmla="val 4800000"/>
                  <a:gd name="adj2" fmla="val 1680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Pie 22">
                <a:extLst>
                  <a:ext uri="{FF2B5EF4-FFF2-40B4-BE49-F238E27FC236}">
                    <a16:creationId xmlns:a16="http://schemas.microsoft.com/office/drawing/2014/main" id="{C79FD136-68E7-D64B-8119-2387CBEE330F}"/>
                  </a:ext>
                </a:extLst>
              </p:cNvPr>
              <p:cNvSpPr/>
              <p:nvPr/>
            </p:nvSpPr>
            <p:spPr>
              <a:xfrm>
                <a:off x="7097611" y="1836029"/>
                <a:ext cx="420247" cy="420247"/>
              </a:xfrm>
              <a:prstGeom prst="pie">
                <a:avLst>
                  <a:gd name="adj1" fmla="val 8485716"/>
                  <a:gd name="adj2" fmla="val 1620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9890A83A-6B52-9240-8D7B-361B14B94B7E}"/>
                </a:ext>
              </a:extLst>
            </p:cNvPr>
            <p:cNvGrpSpPr/>
            <p:nvPr/>
          </p:nvGrpSpPr>
          <p:grpSpPr>
            <a:xfrm>
              <a:off x="8511153" y="1673495"/>
              <a:ext cx="525308" cy="525308"/>
              <a:chOff x="8638876" y="1783498"/>
              <a:chExt cx="525308" cy="525308"/>
            </a:xfrm>
          </p:grpSpPr>
          <p:sp>
            <p:nvSpPr>
              <p:cNvPr id="26" name="Chord 25">
                <a:extLst>
                  <a:ext uri="{FF2B5EF4-FFF2-40B4-BE49-F238E27FC236}">
                    <a16:creationId xmlns:a16="http://schemas.microsoft.com/office/drawing/2014/main" id="{97D842EF-D352-0B4C-943C-7AEFDB3DBCA1}"/>
                  </a:ext>
                </a:extLst>
              </p:cNvPr>
              <p:cNvSpPr/>
              <p:nvPr/>
            </p:nvSpPr>
            <p:spPr>
              <a:xfrm>
                <a:off x="8638876" y="1783498"/>
                <a:ext cx="525308" cy="525308"/>
              </a:xfrm>
              <a:prstGeom prst="chord">
                <a:avLst>
                  <a:gd name="adj1" fmla="val 4800000"/>
                  <a:gd name="adj2" fmla="val 1680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" name="Pie 26">
                <a:extLst>
                  <a:ext uri="{FF2B5EF4-FFF2-40B4-BE49-F238E27FC236}">
                    <a16:creationId xmlns:a16="http://schemas.microsoft.com/office/drawing/2014/main" id="{48C82CF6-B2F1-CC48-BEC1-C9EBABD6CD5D}"/>
                  </a:ext>
                </a:extLst>
              </p:cNvPr>
              <p:cNvSpPr/>
              <p:nvPr/>
            </p:nvSpPr>
            <p:spPr>
              <a:xfrm>
                <a:off x="8691407" y="1836029"/>
                <a:ext cx="420247" cy="420247"/>
              </a:xfrm>
              <a:prstGeom prst="pie">
                <a:avLst>
                  <a:gd name="adj1" fmla="val 6942858"/>
                  <a:gd name="adj2" fmla="val 1620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3025A37A-CAAA-6346-872B-1DA5A5A6EA5B}"/>
                </a:ext>
              </a:extLst>
            </p:cNvPr>
            <p:cNvGrpSpPr/>
            <p:nvPr/>
          </p:nvGrpSpPr>
          <p:grpSpPr>
            <a:xfrm>
              <a:off x="10079740" y="1673495"/>
              <a:ext cx="525308" cy="525308"/>
              <a:chOff x="10232671" y="1783498"/>
              <a:chExt cx="525308" cy="525308"/>
            </a:xfrm>
          </p:grpSpPr>
          <p:sp>
            <p:nvSpPr>
              <p:cNvPr id="30" name="Chord 29">
                <a:extLst>
                  <a:ext uri="{FF2B5EF4-FFF2-40B4-BE49-F238E27FC236}">
                    <a16:creationId xmlns:a16="http://schemas.microsoft.com/office/drawing/2014/main" id="{B451AFFF-D57B-A14E-9E01-9814F74FE896}"/>
                  </a:ext>
                </a:extLst>
              </p:cNvPr>
              <p:cNvSpPr/>
              <p:nvPr/>
            </p:nvSpPr>
            <p:spPr>
              <a:xfrm>
                <a:off x="10232671" y="1783498"/>
                <a:ext cx="525308" cy="525308"/>
              </a:xfrm>
              <a:prstGeom prst="chord">
                <a:avLst>
                  <a:gd name="adj1" fmla="val 4800000"/>
                  <a:gd name="adj2" fmla="val 1680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" name="Pie 30">
                <a:extLst>
                  <a:ext uri="{FF2B5EF4-FFF2-40B4-BE49-F238E27FC236}">
                    <a16:creationId xmlns:a16="http://schemas.microsoft.com/office/drawing/2014/main" id="{CC36F7C2-A654-6D43-BE54-589280A9A45B}"/>
                  </a:ext>
                </a:extLst>
              </p:cNvPr>
              <p:cNvSpPr/>
              <p:nvPr/>
            </p:nvSpPr>
            <p:spPr>
              <a:xfrm>
                <a:off x="10285202" y="1836029"/>
                <a:ext cx="420247" cy="420247"/>
              </a:xfrm>
              <a:prstGeom prst="pie">
                <a:avLst>
                  <a:gd name="adj1" fmla="val 5400000"/>
                  <a:gd name="adj2" fmla="val 16200000"/>
                </a:avLst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8410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rinks_2021">
  <a:themeElements>
    <a:clrScheme name="Custom 17">
      <a:dk1>
        <a:srgbClr val="3F403F"/>
      </a:dk1>
      <a:lt1>
        <a:srgbClr val="FFFFFF"/>
      </a:lt1>
      <a:dk2>
        <a:srgbClr val="3F403F"/>
      </a:dk2>
      <a:lt2>
        <a:srgbClr val="E7E6E6"/>
      </a:lt2>
      <a:accent1>
        <a:srgbClr val="0A498E"/>
      </a:accent1>
      <a:accent2>
        <a:srgbClr val="97CAEB"/>
      </a:accent2>
      <a:accent3>
        <a:srgbClr val="FFC528"/>
      </a:accent3>
      <a:accent4>
        <a:srgbClr val="64CFE3"/>
      </a:accent4>
      <a:accent5>
        <a:srgbClr val="808383"/>
      </a:accent5>
      <a:accent6>
        <a:srgbClr val="E3E6E8"/>
      </a:accent6>
      <a:hlink>
        <a:srgbClr val="0A498E"/>
      </a:hlink>
      <a:folHlink>
        <a:srgbClr val="0A49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Lean Functional Leader Comm Draft 6.10.21.potx" id="{3A847E8B-2E00-9142-828E-69A99DF221C9}" vid="{295C6E9E-CFDF-8B4D-8193-0C724A6407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8925</TotalTime>
  <Words>304</Words>
  <Application>Microsoft Macintosh PowerPoint</Application>
  <PresentationFormat>Widescreen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System Font Regular</vt:lpstr>
      <vt:lpstr>Brinks_2021</vt:lpstr>
      <vt:lpstr>Leadership Training for Functional Leaders</vt:lpstr>
      <vt:lpstr>Example Lean Bronze Certification Learning Journey </vt:lpstr>
    </vt:vector>
  </TitlesOfParts>
  <Company>Brink's,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 1 (SP1) Targets Exceeded Substantial Value Created for Shareholders</dc:title>
  <dc:creator>Bonnie Hamilton</dc:creator>
  <cp:lastModifiedBy>Nicole van Esselstyn</cp:lastModifiedBy>
  <cp:revision>403</cp:revision>
  <cp:lastPrinted>2021-11-16T14:01:36Z</cp:lastPrinted>
  <dcterms:created xsi:type="dcterms:W3CDTF">2021-10-11T13:39:33Z</dcterms:created>
  <dcterms:modified xsi:type="dcterms:W3CDTF">2022-03-10T21:09:25Z</dcterms:modified>
</cp:coreProperties>
</file>