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60" r:id="rId5"/>
    <p:sldId id="261" r:id="rId6"/>
    <p:sldId id="262" r:id="rId7"/>
    <p:sldId id="257" r:id="rId8"/>
    <p:sldId id="271" r:id="rId9"/>
    <p:sldId id="272" r:id="rId10"/>
    <p:sldId id="273" r:id="rId11"/>
    <p:sldId id="269" r:id="rId12"/>
    <p:sldId id="264" r:id="rId13"/>
    <p:sldId id="266" r:id="rId14"/>
    <p:sldId id="270" r:id="rId15"/>
    <p:sldId id="268" r:id="rId16"/>
  </p:sldIdLst>
  <p:sldSz cx="9906000" cy="6858000" type="A4"/>
  <p:notesSz cx="6858000" cy="9144000"/>
  <p:defaultTextStyle>
    <a:defPPr>
      <a:defRPr lang="en-US"/>
    </a:defPPr>
    <a:lvl1pPr marL="0" algn="l" defTabSz="834847" rtl="0" eaLnBrk="1" latinLnBrk="0" hangingPunct="1">
      <a:defRPr sz="1643" kern="1200">
        <a:solidFill>
          <a:schemeClr val="tx1"/>
        </a:solidFill>
        <a:latin typeface="+mn-lt"/>
        <a:ea typeface="+mn-ea"/>
        <a:cs typeface="+mn-cs"/>
      </a:defRPr>
    </a:lvl1pPr>
    <a:lvl2pPr marL="417424" algn="l" defTabSz="834847" rtl="0" eaLnBrk="1" latinLnBrk="0" hangingPunct="1">
      <a:defRPr sz="1643" kern="1200">
        <a:solidFill>
          <a:schemeClr val="tx1"/>
        </a:solidFill>
        <a:latin typeface="+mn-lt"/>
        <a:ea typeface="+mn-ea"/>
        <a:cs typeface="+mn-cs"/>
      </a:defRPr>
    </a:lvl2pPr>
    <a:lvl3pPr marL="834847" algn="l" defTabSz="834847" rtl="0" eaLnBrk="1" latinLnBrk="0" hangingPunct="1">
      <a:defRPr sz="1643" kern="1200">
        <a:solidFill>
          <a:schemeClr val="tx1"/>
        </a:solidFill>
        <a:latin typeface="+mn-lt"/>
        <a:ea typeface="+mn-ea"/>
        <a:cs typeface="+mn-cs"/>
      </a:defRPr>
    </a:lvl3pPr>
    <a:lvl4pPr marL="1252271" algn="l" defTabSz="834847" rtl="0" eaLnBrk="1" latinLnBrk="0" hangingPunct="1">
      <a:defRPr sz="1643" kern="1200">
        <a:solidFill>
          <a:schemeClr val="tx1"/>
        </a:solidFill>
        <a:latin typeface="+mn-lt"/>
        <a:ea typeface="+mn-ea"/>
        <a:cs typeface="+mn-cs"/>
      </a:defRPr>
    </a:lvl4pPr>
    <a:lvl5pPr marL="1669694" algn="l" defTabSz="834847" rtl="0" eaLnBrk="1" latinLnBrk="0" hangingPunct="1">
      <a:defRPr sz="1643" kern="1200">
        <a:solidFill>
          <a:schemeClr val="tx1"/>
        </a:solidFill>
        <a:latin typeface="+mn-lt"/>
        <a:ea typeface="+mn-ea"/>
        <a:cs typeface="+mn-cs"/>
      </a:defRPr>
    </a:lvl5pPr>
    <a:lvl6pPr marL="2087118" algn="l" defTabSz="834847" rtl="0" eaLnBrk="1" latinLnBrk="0" hangingPunct="1">
      <a:defRPr sz="1643" kern="1200">
        <a:solidFill>
          <a:schemeClr val="tx1"/>
        </a:solidFill>
        <a:latin typeface="+mn-lt"/>
        <a:ea typeface="+mn-ea"/>
        <a:cs typeface="+mn-cs"/>
      </a:defRPr>
    </a:lvl6pPr>
    <a:lvl7pPr marL="2504542" algn="l" defTabSz="834847" rtl="0" eaLnBrk="1" latinLnBrk="0" hangingPunct="1">
      <a:defRPr sz="1643" kern="1200">
        <a:solidFill>
          <a:schemeClr val="tx1"/>
        </a:solidFill>
        <a:latin typeface="+mn-lt"/>
        <a:ea typeface="+mn-ea"/>
        <a:cs typeface="+mn-cs"/>
      </a:defRPr>
    </a:lvl7pPr>
    <a:lvl8pPr marL="2921965" algn="l" defTabSz="834847" rtl="0" eaLnBrk="1" latinLnBrk="0" hangingPunct="1">
      <a:defRPr sz="1643" kern="1200">
        <a:solidFill>
          <a:schemeClr val="tx1"/>
        </a:solidFill>
        <a:latin typeface="+mn-lt"/>
        <a:ea typeface="+mn-ea"/>
        <a:cs typeface="+mn-cs"/>
      </a:defRPr>
    </a:lvl8pPr>
    <a:lvl9pPr marL="3339389" algn="l" defTabSz="834847" rtl="0" eaLnBrk="1" latinLnBrk="0" hangingPunct="1">
      <a:defRPr sz="16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FD0"/>
    <a:srgbClr val="ECBF08"/>
    <a:srgbClr val="C1C0BF"/>
    <a:srgbClr val="FFFFFF"/>
    <a:srgbClr val="FBD906"/>
    <a:srgbClr val="B08D57"/>
    <a:srgbClr val="C5A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8" autoAdjust="0"/>
    <p:restoredTop sz="94660"/>
  </p:normalViewPr>
  <p:slideViewPr>
    <p:cSldViewPr snapToGrid="0">
      <p:cViewPr varScale="1">
        <p:scale>
          <a:sx n="112" d="100"/>
          <a:sy n="112" d="100"/>
        </p:scale>
        <p:origin x="1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445771" y="3882008"/>
            <a:ext cx="9020393" cy="534057"/>
          </a:xfrm>
        </p:spPr>
        <p:txBody>
          <a:bodyPr anchor="t" anchorCtr="0"/>
          <a:lstStyle>
            <a:lvl1pPr>
              <a:defRPr sz="3189">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445771" y="4542788"/>
            <a:ext cx="9020393" cy="365036"/>
          </a:xfrm>
        </p:spPr>
        <p:txBody>
          <a:bodyPr anchor="t" anchorCtr="0"/>
          <a:lstStyle>
            <a:lvl1pPr marL="0" indent="0">
              <a:buNone/>
              <a:defRPr sz="1772" cap="none" baseline="0">
                <a:solidFill>
                  <a:srgbClr val="0A4A8E"/>
                </a:solidFill>
              </a:defRPr>
            </a:lvl1pPr>
            <a:lvl2pPr marL="404988" indent="0">
              <a:buNone/>
              <a:defRPr sz="1772">
                <a:solidFill>
                  <a:schemeClr val="tx1">
                    <a:tint val="75000"/>
                  </a:schemeClr>
                </a:solidFill>
              </a:defRPr>
            </a:lvl2pPr>
            <a:lvl3pPr marL="809976" indent="0">
              <a:buNone/>
              <a:defRPr sz="1594">
                <a:solidFill>
                  <a:schemeClr val="tx1">
                    <a:tint val="75000"/>
                  </a:schemeClr>
                </a:solidFill>
              </a:defRPr>
            </a:lvl3pPr>
            <a:lvl4pPr marL="1214963" indent="0">
              <a:buNone/>
              <a:defRPr sz="1417">
                <a:solidFill>
                  <a:schemeClr val="tx1">
                    <a:tint val="75000"/>
                  </a:schemeClr>
                </a:solidFill>
              </a:defRPr>
            </a:lvl4pPr>
            <a:lvl5pPr marL="1619951" indent="0">
              <a:buNone/>
              <a:defRPr sz="1417">
                <a:solidFill>
                  <a:schemeClr val="tx1">
                    <a:tint val="75000"/>
                  </a:schemeClr>
                </a:solidFill>
              </a:defRPr>
            </a:lvl5pPr>
            <a:lvl6pPr marL="2024939" indent="0">
              <a:buNone/>
              <a:defRPr sz="1417">
                <a:solidFill>
                  <a:schemeClr val="tx1">
                    <a:tint val="75000"/>
                  </a:schemeClr>
                </a:solidFill>
              </a:defRPr>
            </a:lvl6pPr>
            <a:lvl7pPr marL="2429927" indent="0">
              <a:buNone/>
              <a:defRPr sz="1417">
                <a:solidFill>
                  <a:schemeClr val="tx1">
                    <a:tint val="75000"/>
                  </a:schemeClr>
                </a:solidFill>
              </a:defRPr>
            </a:lvl7pPr>
            <a:lvl8pPr marL="2834914" indent="0">
              <a:buNone/>
              <a:defRPr sz="1417">
                <a:solidFill>
                  <a:schemeClr val="tx1">
                    <a:tint val="75000"/>
                  </a:schemeClr>
                </a:solidFill>
              </a:defRPr>
            </a:lvl8pPr>
            <a:lvl9pPr marL="3239902" indent="0">
              <a:buNone/>
              <a:defRPr sz="1417">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p:nvCxnSpPr>
        <p:spPr>
          <a:xfrm>
            <a:off x="526257" y="4471191"/>
            <a:ext cx="8939907"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DA21834-662F-8742-B149-D328CF44AF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7897" y="6304983"/>
            <a:ext cx="1248267" cy="216505"/>
          </a:xfrm>
          <a:prstGeom prst="rect">
            <a:avLst/>
          </a:prstGeom>
        </p:spPr>
      </p:pic>
    </p:spTree>
    <p:extLst>
      <p:ext uri="{BB962C8B-B14F-4D97-AF65-F5344CB8AC3E}">
        <p14:creationId xmlns:p14="http://schemas.microsoft.com/office/powerpoint/2010/main" val="239072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231A1FD9-1B3C-5145-AB2B-49AF2C920E6F}"/>
              </a:ext>
            </a:extLst>
          </p:cNvPr>
          <p:cNvSpPr>
            <a:spLocks noGrp="1"/>
          </p:cNvSpPr>
          <p:nvPr>
            <p:ph type="pic" sz="quarter" idx="11"/>
          </p:nvPr>
        </p:nvSpPr>
        <p:spPr>
          <a:xfrm>
            <a:off x="530412" y="1257886"/>
            <a:ext cx="713024" cy="460319"/>
          </a:xfrm>
        </p:spPr>
        <p:txBody>
          <a:bodyPr anchor="ctr" anchorCtr="0"/>
          <a:lstStyle>
            <a:lvl1pPr marL="0" indent="0" algn="ctr">
              <a:buFontTx/>
              <a:buNone/>
              <a:defRPr sz="797" b="1"/>
            </a:lvl1pPr>
          </a:lstStyle>
          <a:p>
            <a:r>
              <a:rPr lang="en-US"/>
              <a:t>Click icon to add picture</a:t>
            </a:r>
          </a:p>
        </p:txBody>
      </p:sp>
      <p:sp>
        <p:nvSpPr>
          <p:cNvPr id="3" name="Title 1">
            <a:extLst>
              <a:ext uri="{FF2B5EF4-FFF2-40B4-BE49-F238E27FC236}">
                <a16:creationId xmlns:a16="http://schemas.microsoft.com/office/drawing/2014/main" id="{8B575AA6-1FF6-8A46-84FD-CD7721096D65}"/>
              </a:ext>
            </a:extLst>
          </p:cNvPr>
          <p:cNvSpPr>
            <a:spLocks noGrp="1"/>
          </p:cNvSpPr>
          <p:nvPr>
            <p:ph type="title" hasCustomPrompt="1"/>
          </p:nvPr>
        </p:nvSpPr>
        <p:spPr>
          <a:xfrm>
            <a:off x="1279302" y="1314722"/>
            <a:ext cx="9026327" cy="386773"/>
          </a:xfrm>
        </p:spPr>
        <p:txBody>
          <a:bodyPr/>
          <a:lstStyle/>
          <a:p>
            <a:r>
              <a:rPr lang="en-US" dirty="0"/>
              <a:t>Name, Title</a:t>
            </a:r>
          </a:p>
        </p:txBody>
      </p:sp>
      <p:cxnSp>
        <p:nvCxnSpPr>
          <p:cNvPr id="5" name="Straight Connector 4">
            <a:extLst>
              <a:ext uri="{FF2B5EF4-FFF2-40B4-BE49-F238E27FC236}">
                <a16:creationId xmlns:a16="http://schemas.microsoft.com/office/drawing/2014/main" id="{A6B5B665-862F-2D43-B066-36CF25794FDD}"/>
              </a:ext>
            </a:extLst>
          </p:cNvPr>
          <p:cNvCxnSpPr>
            <a:cxnSpLocks/>
          </p:cNvCxnSpPr>
          <p:nvPr/>
        </p:nvCxnSpPr>
        <p:spPr>
          <a:xfrm>
            <a:off x="526256" y="2238732"/>
            <a:ext cx="8812625" cy="0"/>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326B19C4-7A4A-3148-84A6-42338930C724}"/>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349408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Executive Team Leadership Profiles">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E9E7F541-EC78-6C4C-9183-05AAE98BACC9}"/>
              </a:ext>
            </a:extLst>
          </p:cNvPr>
          <p:cNvSpPr>
            <a:spLocks noGrp="1"/>
          </p:cNvSpPr>
          <p:nvPr>
            <p:ph type="body" sz="quarter" idx="10" hasCustomPrompt="1"/>
          </p:nvPr>
        </p:nvSpPr>
        <p:spPr>
          <a:xfrm>
            <a:off x="1213820" y="1115569"/>
            <a:ext cx="5600995" cy="327141"/>
          </a:xfrm>
        </p:spPr>
        <p:txBody>
          <a:bodyPr lIns="0" tIns="0" rIns="0" bIns="0"/>
          <a:lstStyle>
            <a:lvl1pPr marL="0" indent="0">
              <a:buFontTx/>
              <a:buNone/>
              <a:defRPr lang="en-US" sz="2126" kern="1200">
                <a:solidFill>
                  <a:schemeClr val="accent1"/>
                </a:solidFill>
                <a:latin typeface="+mn-lt"/>
                <a:ea typeface="+mn-ea"/>
                <a:cs typeface="+mn-cs"/>
              </a:defRPr>
            </a:lvl1pPr>
          </a:lstStyle>
          <a:p>
            <a:r>
              <a:rPr lang="en-US" sz="2126" dirty="0">
                <a:solidFill>
                  <a:schemeClr val="accent1"/>
                </a:solidFill>
              </a:rPr>
              <a:t>Name, Title</a:t>
            </a:r>
          </a:p>
        </p:txBody>
      </p:sp>
      <p:sp>
        <p:nvSpPr>
          <p:cNvPr id="50" name="Text Placeholder 2">
            <a:extLst>
              <a:ext uri="{FF2B5EF4-FFF2-40B4-BE49-F238E27FC236}">
                <a16:creationId xmlns:a16="http://schemas.microsoft.com/office/drawing/2014/main" id="{1FB72778-A027-9A43-AE01-D9D951E7BCC0}"/>
              </a:ext>
            </a:extLst>
          </p:cNvPr>
          <p:cNvSpPr txBox="1">
            <a:spLocks/>
          </p:cNvSpPr>
          <p:nvPr/>
        </p:nvSpPr>
        <p:spPr>
          <a:xfrm>
            <a:off x="530411" y="6212728"/>
            <a:ext cx="2280130" cy="690987"/>
          </a:xfrm>
          <a:prstGeom prst="rect">
            <a:avLst/>
          </a:prstGeom>
          <a:ln w="6350">
            <a:solidFill>
              <a:schemeClr val="bg1">
                <a:lumMod val="75000"/>
              </a:schemeClr>
            </a:solidFill>
          </a:ln>
        </p:spPr>
        <p:txBody>
          <a:bodyPr wrap="square" lIns="40499" tIns="40499" rIns="24299" bIns="24299">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Aft>
                <a:spcPts val="0"/>
              </a:spcAft>
              <a:buNone/>
            </a:pPr>
            <a:r>
              <a:rPr lang="en-GB" sz="797" b="1" dirty="0">
                <a:solidFill>
                  <a:schemeClr val="tx1"/>
                </a:solidFill>
              </a:rPr>
              <a:t>Talent key:</a:t>
            </a:r>
          </a:p>
          <a:p>
            <a:pPr marL="105466" indent="0">
              <a:lnSpc>
                <a:spcPct val="85000"/>
              </a:lnSpc>
              <a:spcAft>
                <a:spcPts val="0"/>
              </a:spcAft>
              <a:buNone/>
              <a:tabLst/>
            </a:pPr>
            <a:r>
              <a:rPr lang="en-GB" sz="797" dirty="0">
                <a:solidFill>
                  <a:schemeClr val="tx1"/>
                </a:solidFill>
              </a:rPr>
              <a:t>Senior Leadership Team = Direct Reports to GM</a:t>
            </a:r>
          </a:p>
          <a:p>
            <a:pPr marL="105466" indent="0">
              <a:lnSpc>
                <a:spcPct val="85000"/>
              </a:lnSpc>
              <a:spcAft>
                <a:spcPts val="0"/>
              </a:spcAft>
              <a:buNone/>
              <a:tabLst/>
            </a:pPr>
            <a:r>
              <a:rPr lang="en-GB" sz="797" dirty="0">
                <a:solidFill>
                  <a:schemeClr val="tx1"/>
                </a:solidFill>
              </a:rPr>
              <a:t>Potential Successor(s) to Senior Leadership Team</a:t>
            </a:r>
          </a:p>
          <a:p>
            <a:pPr marL="105466" indent="0">
              <a:lnSpc>
                <a:spcPct val="85000"/>
              </a:lnSpc>
              <a:spcAft>
                <a:spcPts val="0"/>
              </a:spcAft>
              <a:buNone/>
              <a:tabLst/>
            </a:pPr>
            <a:r>
              <a:rPr lang="en-GB" sz="797" dirty="0">
                <a:solidFill>
                  <a:schemeClr val="tx1"/>
                </a:solidFill>
              </a:rPr>
              <a:t>Short Term = 1-3 Years </a:t>
            </a:r>
          </a:p>
        </p:txBody>
      </p:sp>
      <p:pic>
        <p:nvPicPr>
          <p:cNvPr id="8" name="Picture 7" hidden="1">
            <a:extLst>
              <a:ext uri="{FF2B5EF4-FFF2-40B4-BE49-F238E27FC236}">
                <a16:creationId xmlns:a16="http://schemas.microsoft.com/office/drawing/2014/main" id="{40C46914-08BD-F743-B8B9-2FF3D5E69867}"/>
              </a:ext>
            </a:extLst>
          </p:cNvPr>
          <p:cNvPicPr>
            <a:picLocks/>
          </p:cNvPicPr>
          <p:nvPr/>
        </p:nvPicPr>
        <p:blipFill>
          <a:blip r:embed="rId2" cstate="print">
            <a:extLst>
              <a:ext uri="{28A0092B-C50C-407E-A947-70E740481C1C}">
                <a14:useLocalDpi xmlns:a14="http://schemas.microsoft.com/office/drawing/2010/main"/>
              </a:ext>
            </a:extLst>
          </a:blip>
          <a:srcRect/>
          <a:stretch/>
        </p:blipFill>
        <p:spPr>
          <a:xfrm>
            <a:off x="619344" y="5170082"/>
            <a:ext cx="500561" cy="761900"/>
          </a:xfrm>
          <a:prstGeom prst="rect">
            <a:avLst/>
          </a:prstGeom>
          <a:ln w="6350">
            <a:noFill/>
          </a:ln>
        </p:spPr>
      </p:pic>
      <p:pic>
        <p:nvPicPr>
          <p:cNvPr id="9" name="Picture 8" hidden="1">
            <a:extLst>
              <a:ext uri="{FF2B5EF4-FFF2-40B4-BE49-F238E27FC236}">
                <a16:creationId xmlns:a16="http://schemas.microsoft.com/office/drawing/2014/main" id="{CFDC9CE0-661B-9043-894F-D1BFD48F6EF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19344" y="2432786"/>
            <a:ext cx="511075" cy="712398"/>
          </a:xfrm>
          <a:prstGeom prst="rect">
            <a:avLst/>
          </a:prstGeom>
          <a:ln w="6350">
            <a:noFill/>
          </a:ln>
        </p:spPr>
      </p:pic>
      <p:pic>
        <p:nvPicPr>
          <p:cNvPr id="10" name="Picture 9" hidden="1">
            <a:extLst>
              <a:ext uri="{FF2B5EF4-FFF2-40B4-BE49-F238E27FC236}">
                <a16:creationId xmlns:a16="http://schemas.microsoft.com/office/drawing/2014/main" id="{9164D216-0A76-2546-932E-209F7FEBF86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9344" y="3692065"/>
            <a:ext cx="500561" cy="716760"/>
          </a:xfrm>
          <a:prstGeom prst="rect">
            <a:avLst/>
          </a:prstGeom>
        </p:spPr>
      </p:pic>
      <p:grpSp>
        <p:nvGrpSpPr>
          <p:cNvPr id="17" name="Group 16">
            <a:extLst>
              <a:ext uri="{FF2B5EF4-FFF2-40B4-BE49-F238E27FC236}">
                <a16:creationId xmlns:a16="http://schemas.microsoft.com/office/drawing/2014/main" id="{F52E6214-D1AC-7146-8D14-F2E8D40BE4C2}"/>
              </a:ext>
            </a:extLst>
          </p:cNvPr>
          <p:cNvGrpSpPr/>
          <p:nvPr/>
        </p:nvGrpSpPr>
        <p:grpSpPr>
          <a:xfrm>
            <a:off x="2937801" y="6369694"/>
            <a:ext cx="1347602" cy="291491"/>
            <a:chOff x="652814" y="6475877"/>
            <a:chExt cx="1658587" cy="291491"/>
          </a:xfrm>
        </p:grpSpPr>
        <p:sp>
          <p:nvSpPr>
            <p:cNvPr id="18" name="Rectangle 17">
              <a:extLst>
                <a:ext uri="{FF2B5EF4-FFF2-40B4-BE49-F238E27FC236}">
                  <a16:creationId xmlns:a16="http://schemas.microsoft.com/office/drawing/2014/main" id="{81F7E7AA-8AFE-DB49-B489-DB6E3359649A}"/>
                </a:ext>
              </a:extLst>
            </p:cNvPr>
            <p:cNvSpPr/>
            <p:nvPr/>
          </p:nvSpPr>
          <p:spPr>
            <a:xfrm>
              <a:off x="652814" y="6475877"/>
              <a:ext cx="230832" cy="2308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4"/>
            </a:p>
          </p:txBody>
        </p:sp>
        <p:sp>
          <p:nvSpPr>
            <p:cNvPr id="19" name="TextBox 18">
              <a:extLst>
                <a:ext uri="{FF2B5EF4-FFF2-40B4-BE49-F238E27FC236}">
                  <a16:creationId xmlns:a16="http://schemas.microsoft.com/office/drawing/2014/main" id="{2165F1A7-4E0D-E84F-AE1E-3BCF67B146E9}"/>
                </a:ext>
              </a:extLst>
            </p:cNvPr>
            <p:cNvSpPr txBox="1"/>
            <p:nvPr/>
          </p:nvSpPr>
          <p:spPr>
            <a:xfrm>
              <a:off x="942975" y="6522044"/>
              <a:ext cx="1368426" cy="245324"/>
            </a:xfrm>
            <a:prstGeom prst="rect">
              <a:avLst/>
            </a:prstGeom>
            <a:noFill/>
          </p:spPr>
          <p:txBody>
            <a:bodyPr wrap="square" lIns="0" tIns="0" rIns="0" bIns="0" rtlCol="0">
              <a:spAutoFit/>
            </a:bodyPr>
            <a:lstStyle/>
            <a:p>
              <a:r>
                <a:rPr lang="en-GB" sz="797" dirty="0">
                  <a:solidFill>
                    <a:srgbClr val="404040"/>
                  </a:solidFill>
                </a:rPr>
                <a:t>High-Potential Candidates</a:t>
              </a:r>
            </a:p>
          </p:txBody>
        </p:sp>
      </p:grpSp>
      <p:sp>
        <p:nvSpPr>
          <p:cNvPr id="26" name="Picture Placeholder 25">
            <a:extLst>
              <a:ext uri="{FF2B5EF4-FFF2-40B4-BE49-F238E27FC236}">
                <a16:creationId xmlns:a16="http://schemas.microsoft.com/office/drawing/2014/main" id="{E7EC6EFF-9D87-6442-B5FC-C61A03C6D819}"/>
              </a:ext>
            </a:extLst>
          </p:cNvPr>
          <p:cNvSpPr>
            <a:spLocks noGrp="1"/>
          </p:cNvSpPr>
          <p:nvPr>
            <p:ph type="pic" sz="quarter" idx="11"/>
          </p:nvPr>
        </p:nvSpPr>
        <p:spPr>
          <a:xfrm>
            <a:off x="530411" y="979527"/>
            <a:ext cx="520065" cy="582980"/>
          </a:xfrm>
        </p:spPr>
        <p:txBody>
          <a:bodyPr anchor="ctr" anchorCtr="0"/>
          <a:lstStyle>
            <a:lvl1pPr marL="0" indent="0" algn="ctr">
              <a:buFontTx/>
              <a:buNone/>
              <a:defRPr sz="797" b="1"/>
            </a:lvl1pPr>
          </a:lstStyle>
          <a:p>
            <a:r>
              <a:rPr lang="en-US"/>
              <a:t>Click icon to add picture</a:t>
            </a:r>
          </a:p>
        </p:txBody>
      </p:sp>
      <p:graphicFrame>
        <p:nvGraphicFramePr>
          <p:cNvPr id="41" name="Table 40">
            <a:extLst>
              <a:ext uri="{FF2B5EF4-FFF2-40B4-BE49-F238E27FC236}">
                <a16:creationId xmlns:a16="http://schemas.microsoft.com/office/drawing/2014/main" id="{692258A9-C974-2B44-A34A-3DA01DC1A7A8}"/>
              </a:ext>
            </a:extLst>
          </p:cNvPr>
          <p:cNvGraphicFramePr>
            <a:graphicFrameLocks noGrp="1" noChangeAspect="1"/>
          </p:cNvGraphicFramePr>
          <p:nvPr>
            <p:extLst>
              <p:ext uri="{D42A27DB-BD31-4B8C-83A1-F6EECF244321}">
                <p14:modId xmlns:p14="http://schemas.microsoft.com/office/powerpoint/2010/main" val="2248895727"/>
              </p:ext>
            </p:extLst>
          </p:nvPr>
        </p:nvGraphicFramePr>
        <p:xfrm>
          <a:off x="9010277" y="777985"/>
          <a:ext cx="584372" cy="743775"/>
        </p:xfrm>
        <a:graphic>
          <a:graphicData uri="http://schemas.openxmlformats.org/drawingml/2006/table">
            <a:tbl>
              <a:tblPr firstRow="1" bandRow="1">
                <a:tableStyleId>{5C22544A-7EE6-4342-B048-85BDC9FD1C3A}</a:tableStyleId>
              </a:tblPr>
              <a:tblGrid>
                <a:gridCol w="194146">
                  <a:extLst>
                    <a:ext uri="{9D8B030D-6E8A-4147-A177-3AD203B41FA5}">
                      <a16:colId xmlns:a16="http://schemas.microsoft.com/office/drawing/2014/main" val="20000"/>
                    </a:ext>
                  </a:extLst>
                </a:gridCol>
                <a:gridCol w="195113">
                  <a:extLst>
                    <a:ext uri="{9D8B030D-6E8A-4147-A177-3AD203B41FA5}">
                      <a16:colId xmlns:a16="http://schemas.microsoft.com/office/drawing/2014/main" val="20001"/>
                    </a:ext>
                  </a:extLst>
                </a:gridCol>
                <a:gridCol w="195113">
                  <a:extLst>
                    <a:ext uri="{9D8B030D-6E8A-4147-A177-3AD203B41FA5}">
                      <a16:colId xmlns:a16="http://schemas.microsoft.com/office/drawing/2014/main" val="20002"/>
                    </a:ext>
                  </a:extLst>
                </a:gridCol>
              </a:tblGrid>
              <a:tr h="244749">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solidFill>
                          <a:schemeClr val="tx1"/>
                        </a:solidFill>
                      </a:endParaRPr>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9513">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9513">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84373" marR="84373" marT="51922" marB="51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49" name="Group 48">
            <a:extLst>
              <a:ext uri="{FF2B5EF4-FFF2-40B4-BE49-F238E27FC236}">
                <a16:creationId xmlns:a16="http://schemas.microsoft.com/office/drawing/2014/main" id="{B17C55D3-1FE2-6D49-A484-F0A45304DEC3}"/>
              </a:ext>
            </a:extLst>
          </p:cNvPr>
          <p:cNvGrpSpPr/>
          <p:nvPr/>
        </p:nvGrpSpPr>
        <p:grpSpPr>
          <a:xfrm>
            <a:off x="8889289" y="836312"/>
            <a:ext cx="683964" cy="809902"/>
            <a:chOff x="11041175" y="935193"/>
            <a:chExt cx="741250" cy="713162"/>
          </a:xfrm>
        </p:grpSpPr>
        <p:sp>
          <p:nvSpPr>
            <p:cNvPr id="3" name="TextBox 2">
              <a:extLst>
                <a:ext uri="{FF2B5EF4-FFF2-40B4-BE49-F238E27FC236}">
                  <a16:creationId xmlns:a16="http://schemas.microsoft.com/office/drawing/2014/main" id="{98A82A4A-0F60-9644-88EB-FC00F6878DA8}"/>
                </a:ext>
              </a:extLst>
            </p:cNvPr>
            <p:cNvSpPr txBox="1"/>
            <p:nvPr/>
          </p:nvSpPr>
          <p:spPr>
            <a:xfrm>
              <a:off x="11273841" y="1552258"/>
              <a:ext cx="420419" cy="96097"/>
            </a:xfrm>
            <a:prstGeom prst="rect">
              <a:avLst/>
            </a:prstGeom>
            <a:noFill/>
          </p:spPr>
          <p:txBody>
            <a:bodyPr wrap="none" lIns="0" tIns="0" rIns="0" bIns="0" rtlCol="0" anchor="t">
              <a:spAutoFit/>
            </a:bodyPr>
            <a:lstStyle/>
            <a:p>
              <a:pPr algn="ctr"/>
              <a:r>
                <a:rPr lang="en-US" sz="709" b="1" dirty="0"/>
                <a:t>Potential</a:t>
              </a:r>
            </a:p>
          </p:txBody>
        </p:sp>
        <p:sp>
          <p:nvSpPr>
            <p:cNvPr id="4" name="TextBox 3">
              <a:extLst>
                <a:ext uri="{FF2B5EF4-FFF2-40B4-BE49-F238E27FC236}">
                  <a16:creationId xmlns:a16="http://schemas.microsoft.com/office/drawing/2014/main" id="{C82BCEC6-0C1D-7E4F-8B85-EC444F531F48}"/>
                </a:ext>
              </a:extLst>
            </p:cNvPr>
            <p:cNvSpPr txBox="1"/>
            <p:nvPr/>
          </p:nvSpPr>
          <p:spPr>
            <a:xfrm rot="16200000">
              <a:off x="10853998" y="1155483"/>
              <a:ext cx="492625" cy="118272"/>
            </a:xfrm>
            <a:prstGeom prst="rect">
              <a:avLst/>
            </a:prstGeom>
            <a:noFill/>
          </p:spPr>
          <p:txBody>
            <a:bodyPr wrap="none" lIns="0" tIns="0" rIns="0" bIns="0" rtlCol="0">
              <a:spAutoFit/>
            </a:bodyPr>
            <a:lstStyle/>
            <a:p>
              <a:pPr algn="ctr"/>
              <a:r>
                <a:rPr lang="en-US" sz="709" b="1" dirty="0"/>
                <a:t>Performance</a:t>
              </a:r>
            </a:p>
          </p:txBody>
        </p:sp>
        <p:sp>
          <p:nvSpPr>
            <p:cNvPr id="6" name="Right Arrow 5">
              <a:extLst>
                <a:ext uri="{FF2B5EF4-FFF2-40B4-BE49-F238E27FC236}">
                  <a16:creationId xmlns:a16="http://schemas.microsoft.com/office/drawing/2014/main" id="{E0FC1BDF-43F8-FF46-8EDD-78CC161D954D}"/>
                </a:ext>
              </a:extLst>
            </p:cNvPr>
            <p:cNvSpPr/>
            <p:nvPr/>
          </p:nvSpPr>
          <p:spPr>
            <a:xfrm rot="16200000">
              <a:off x="11017552" y="1171932"/>
              <a:ext cx="518099" cy="107836"/>
            </a:xfrm>
            <a:prstGeom prst="rightArrow">
              <a:avLst>
                <a:gd name="adj1" fmla="val 50000"/>
                <a:gd name="adj2" fmla="val 7603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4"/>
            </a:p>
          </p:txBody>
        </p:sp>
        <p:sp>
          <p:nvSpPr>
            <p:cNvPr id="42" name="Right Arrow 41">
              <a:extLst>
                <a:ext uri="{FF2B5EF4-FFF2-40B4-BE49-F238E27FC236}">
                  <a16:creationId xmlns:a16="http://schemas.microsoft.com/office/drawing/2014/main" id="{EF6BE1BD-7854-904D-9684-C3DD7186FF5E}"/>
                </a:ext>
              </a:extLst>
            </p:cNvPr>
            <p:cNvSpPr/>
            <p:nvPr/>
          </p:nvSpPr>
          <p:spPr>
            <a:xfrm>
              <a:off x="11340045" y="935193"/>
              <a:ext cx="442380" cy="107836"/>
            </a:xfrm>
            <a:prstGeom prst="rightArrow">
              <a:avLst>
                <a:gd name="adj1" fmla="val 50000"/>
                <a:gd name="adj2" fmla="val 7603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4"/>
            </a:p>
          </p:txBody>
        </p:sp>
      </p:grpSp>
      <p:sp>
        <p:nvSpPr>
          <p:cNvPr id="43" name="Picture Placeholder 25">
            <a:extLst>
              <a:ext uri="{FF2B5EF4-FFF2-40B4-BE49-F238E27FC236}">
                <a16:creationId xmlns:a16="http://schemas.microsoft.com/office/drawing/2014/main" id="{D1F9AB7B-0C3A-5343-8B49-320E7679B924}"/>
              </a:ext>
            </a:extLst>
          </p:cNvPr>
          <p:cNvSpPr>
            <a:spLocks noGrp="1"/>
          </p:cNvSpPr>
          <p:nvPr>
            <p:ph type="pic" sz="quarter" idx="12"/>
          </p:nvPr>
        </p:nvSpPr>
        <p:spPr>
          <a:xfrm>
            <a:off x="530412" y="2502606"/>
            <a:ext cx="520065" cy="582980"/>
          </a:xfrm>
        </p:spPr>
        <p:txBody>
          <a:bodyPr anchor="ctr" anchorCtr="0"/>
          <a:lstStyle>
            <a:lvl1pPr marL="0" indent="0" algn="ctr">
              <a:buFontTx/>
              <a:buNone/>
              <a:defRPr sz="797" b="1"/>
            </a:lvl1pPr>
          </a:lstStyle>
          <a:p>
            <a:r>
              <a:rPr lang="en-US"/>
              <a:t>Click icon to add picture</a:t>
            </a:r>
          </a:p>
        </p:txBody>
      </p:sp>
      <p:sp>
        <p:nvSpPr>
          <p:cNvPr id="44" name="Picture Placeholder 25">
            <a:extLst>
              <a:ext uri="{FF2B5EF4-FFF2-40B4-BE49-F238E27FC236}">
                <a16:creationId xmlns:a16="http://schemas.microsoft.com/office/drawing/2014/main" id="{040CFC17-452C-FF45-8A21-BB30EEAAB507}"/>
              </a:ext>
            </a:extLst>
          </p:cNvPr>
          <p:cNvSpPr>
            <a:spLocks noGrp="1"/>
          </p:cNvSpPr>
          <p:nvPr>
            <p:ph type="pic" sz="quarter" idx="13"/>
          </p:nvPr>
        </p:nvSpPr>
        <p:spPr>
          <a:xfrm>
            <a:off x="530412" y="3760673"/>
            <a:ext cx="520065" cy="582980"/>
          </a:xfrm>
        </p:spPr>
        <p:txBody>
          <a:bodyPr anchor="ctr" anchorCtr="0"/>
          <a:lstStyle>
            <a:lvl1pPr marL="0" indent="0" algn="ctr">
              <a:buFontTx/>
              <a:buNone/>
              <a:defRPr sz="797" b="1"/>
            </a:lvl1pPr>
          </a:lstStyle>
          <a:p>
            <a:r>
              <a:rPr lang="en-US"/>
              <a:t>Click icon to add picture</a:t>
            </a:r>
          </a:p>
        </p:txBody>
      </p:sp>
      <p:sp>
        <p:nvSpPr>
          <p:cNvPr id="45" name="Picture Placeholder 25">
            <a:extLst>
              <a:ext uri="{FF2B5EF4-FFF2-40B4-BE49-F238E27FC236}">
                <a16:creationId xmlns:a16="http://schemas.microsoft.com/office/drawing/2014/main" id="{06641FF2-C65C-7540-86B8-EF3E76BDF071}"/>
              </a:ext>
            </a:extLst>
          </p:cNvPr>
          <p:cNvSpPr>
            <a:spLocks noGrp="1"/>
          </p:cNvSpPr>
          <p:nvPr>
            <p:ph type="pic" sz="quarter" idx="14"/>
          </p:nvPr>
        </p:nvSpPr>
        <p:spPr>
          <a:xfrm>
            <a:off x="530412" y="5258080"/>
            <a:ext cx="520065" cy="582980"/>
          </a:xfrm>
        </p:spPr>
        <p:txBody>
          <a:bodyPr anchor="ctr" anchorCtr="0"/>
          <a:lstStyle>
            <a:lvl1pPr marL="0" indent="0" algn="ctr">
              <a:buFontTx/>
              <a:buNone/>
              <a:defRPr sz="797" b="1"/>
            </a:lvl1pPr>
          </a:lstStyle>
          <a:p>
            <a:r>
              <a:rPr lang="en-US"/>
              <a:t>Click icon to add picture</a:t>
            </a:r>
          </a:p>
        </p:txBody>
      </p:sp>
      <p:sp>
        <p:nvSpPr>
          <p:cNvPr id="23" name="Text Placeholder 3">
            <a:extLst>
              <a:ext uri="{FF2B5EF4-FFF2-40B4-BE49-F238E27FC236}">
                <a16:creationId xmlns:a16="http://schemas.microsoft.com/office/drawing/2014/main" id="{BBFF0037-7EF9-664A-BB39-9F1743E1920D}"/>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37908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xecutive Team Leadership Profiles">
    <p:spTree>
      <p:nvGrpSpPr>
        <p:cNvPr id="1" name=""/>
        <p:cNvGrpSpPr/>
        <p:nvPr/>
      </p:nvGrpSpPr>
      <p:grpSpPr>
        <a:xfrm>
          <a:off x="0" y="0"/>
          <a:ext cx="0" cy="0"/>
          <a:chOff x="0" y="0"/>
          <a:chExt cx="0" cy="0"/>
        </a:xfrm>
      </p:grpSpPr>
      <p:pic>
        <p:nvPicPr>
          <p:cNvPr id="8" name="Picture 7" hidden="1">
            <a:extLst>
              <a:ext uri="{FF2B5EF4-FFF2-40B4-BE49-F238E27FC236}">
                <a16:creationId xmlns:a16="http://schemas.microsoft.com/office/drawing/2014/main" id="{40C46914-08BD-F743-B8B9-2FF3D5E69867}"/>
              </a:ext>
            </a:extLst>
          </p:cNvPr>
          <p:cNvPicPr>
            <a:picLocks/>
          </p:cNvPicPr>
          <p:nvPr/>
        </p:nvPicPr>
        <p:blipFill>
          <a:blip r:embed="rId2" cstate="screen">
            <a:extLst>
              <a:ext uri="{28A0092B-C50C-407E-A947-70E740481C1C}">
                <a14:useLocalDpi xmlns:a14="http://schemas.microsoft.com/office/drawing/2010/main"/>
              </a:ext>
            </a:extLst>
          </a:blip>
          <a:srcRect/>
          <a:stretch/>
        </p:blipFill>
        <p:spPr>
          <a:xfrm>
            <a:off x="619344" y="5170082"/>
            <a:ext cx="500561" cy="761900"/>
          </a:xfrm>
          <a:prstGeom prst="rect">
            <a:avLst/>
          </a:prstGeom>
          <a:ln w="6350">
            <a:noFill/>
          </a:ln>
        </p:spPr>
      </p:pic>
      <p:pic>
        <p:nvPicPr>
          <p:cNvPr id="9" name="Picture 8" hidden="1">
            <a:extLst>
              <a:ext uri="{FF2B5EF4-FFF2-40B4-BE49-F238E27FC236}">
                <a16:creationId xmlns:a16="http://schemas.microsoft.com/office/drawing/2014/main" id="{CFDC9CE0-661B-9043-894F-D1BFD48F6E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9344" y="2432786"/>
            <a:ext cx="511075" cy="712398"/>
          </a:xfrm>
          <a:prstGeom prst="rect">
            <a:avLst/>
          </a:prstGeom>
          <a:ln w="6350">
            <a:noFill/>
          </a:ln>
        </p:spPr>
      </p:pic>
      <p:pic>
        <p:nvPicPr>
          <p:cNvPr id="10" name="Picture 9" hidden="1">
            <a:extLst>
              <a:ext uri="{FF2B5EF4-FFF2-40B4-BE49-F238E27FC236}">
                <a16:creationId xmlns:a16="http://schemas.microsoft.com/office/drawing/2014/main" id="{9164D216-0A76-2546-932E-209F7FEBF86C}"/>
              </a:ext>
            </a:extLst>
          </p:cNvPr>
          <p:cNvPicPr>
            <a:picLocks noChangeAspect="1"/>
          </p:cNvPicPr>
          <p:nvPr/>
        </p:nvPicPr>
        <p:blipFill rotWithShape="1">
          <a:blip r:embed="rId4"/>
          <a:srcRect/>
          <a:stretch/>
        </p:blipFill>
        <p:spPr>
          <a:xfrm>
            <a:off x="619344" y="3692065"/>
            <a:ext cx="500561" cy="716760"/>
          </a:xfrm>
          <a:prstGeom prst="rect">
            <a:avLst/>
          </a:prstGeom>
        </p:spPr>
      </p:pic>
    </p:spTree>
    <p:extLst>
      <p:ext uri="{BB962C8B-B14F-4D97-AF65-F5344CB8AC3E}">
        <p14:creationId xmlns:p14="http://schemas.microsoft.com/office/powerpoint/2010/main" val="9723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45771" y="495159"/>
            <a:ext cx="9020393" cy="386773"/>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439837" y="1371600"/>
            <a:ext cx="9032260" cy="1729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26F5036-CF64-D24F-98DF-0CFA44AD5A1B}"/>
              </a:ext>
            </a:extLst>
          </p:cNvPr>
          <p:cNvSpPr>
            <a:spLocks noGrp="1"/>
          </p:cNvSpPr>
          <p:nvPr>
            <p:ph type="body" sz="quarter" idx="12" hasCustomPrompt="1"/>
          </p:nvPr>
        </p:nvSpPr>
        <p:spPr>
          <a:xfrm>
            <a:off x="454025" y="464272"/>
            <a:ext cx="2713831" cy="242246"/>
          </a:xfrm>
        </p:spPr>
        <p:txBody>
          <a:bodyPr/>
          <a:lstStyle>
            <a:lvl1pPr marL="0" indent="0">
              <a:buNone/>
              <a:defRPr sz="974"/>
            </a:lvl1pPr>
          </a:lstStyle>
          <a:p>
            <a:pPr lvl="0"/>
            <a:r>
              <a:rPr lang="en-US" dirty="0"/>
              <a:t>CLICK TO EDIT MASTER</a:t>
            </a:r>
          </a:p>
        </p:txBody>
      </p:sp>
      <p:sp>
        <p:nvSpPr>
          <p:cNvPr id="6" name="Picture Placeholder 25">
            <a:extLst>
              <a:ext uri="{FF2B5EF4-FFF2-40B4-BE49-F238E27FC236}">
                <a16:creationId xmlns:a16="http://schemas.microsoft.com/office/drawing/2014/main" id="{231A1FD9-1B3C-5145-AB2B-49AF2C920E6F}"/>
              </a:ext>
            </a:extLst>
          </p:cNvPr>
          <p:cNvSpPr>
            <a:spLocks noGrp="1"/>
          </p:cNvSpPr>
          <p:nvPr>
            <p:ph type="pic" sz="quarter" idx="11"/>
          </p:nvPr>
        </p:nvSpPr>
        <p:spPr>
          <a:xfrm>
            <a:off x="530412" y="1257886"/>
            <a:ext cx="713024" cy="460319"/>
          </a:xfrm>
        </p:spPr>
        <p:txBody>
          <a:bodyPr anchor="ctr" anchorCtr="0"/>
          <a:lstStyle>
            <a:lvl1pPr marL="0" indent="0" algn="ctr">
              <a:buFontTx/>
              <a:buNone/>
              <a:defRPr sz="797" b="1"/>
            </a:lvl1pPr>
          </a:lstStyle>
          <a:p>
            <a:r>
              <a:rPr lang="en-US"/>
              <a:t>Click icon to add picture</a:t>
            </a:r>
          </a:p>
        </p:txBody>
      </p:sp>
      <p:sp>
        <p:nvSpPr>
          <p:cNvPr id="3" name="Title 1">
            <a:extLst>
              <a:ext uri="{FF2B5EF4-FFF2-40B4-BE49-F238E27FC236}">
                <a16:creationId xmlns:a16="http://schemas.microsoft.com/office/drawing/2014/main" id="{8B575AA6-1FF6-8A46-84FD-CD7721096D65}"/>
              </a:ext>
            </a:extLst>
          </p:cNvPr>
          <p:cNvSpPr>
            <a:spLocks noGrp="1"/>
          </p:cNvSpPr>
          <p:nvPr>
            <p:ph type="title" hasCustomPrompt="1"/>
          </p:nvPr>
        </p:nvSpPr>
        <p:spPr>
          <a:xfrm>
            <a:off x="1279302" y="1314722"/>
            <a:ext cx="9026327" cy="386773"/>
          </a:xfrm>
        </p:spPr>
        <p:txBody>
          <a:bodyPr/>
          <a:lstStyle/>
          <a:p>
            <a:r>
              <a:rPr lang="en-US" dirty="0"/>
              <a:t>Name, Title</a:t>
            </a:r>
          </a:p>
        </p:txBody>
      </p:sp>
      <p:cxnSp>
        <p:nvCxnSpPr>
          <p:cNvPr id="5" name="Straight Connector 4">
            <a:extLst>
              <a:ext uri="{FF2B5EF4-FFF2-40B4-BE49-F238E27FC236}">
                <a16:creationId xmlns:a16="http://schemas.microsoft.com/office/drawing/2014/main" id="{A6B5B665-862F-2D43-B066-36CF25794FDD}"/>
              </a:ext>
            </a:extLst>
          </p:cNvPr>
          <p:cNvCxnSpPr>
            <a:cxnSpLocks/>
          </p:cNvCxnSpPr>
          <p:nvPr/>
        </p:nvCxnSpPr>
        <p:spPr>
          <a:xfrm>
            <a:off x="526256" y="2238732"/>
            <a:ext cx="8812625" cy="0"/>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2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585462"/>
            <a:ext cx="8420100" cy="1924501"/>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238250" y="3602039"/>
            <a:ext cx="7429500" cy="499496"/>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E71328-33E9-42EE-A938-F33C33289BDB}" type="datetimeFigureOut">
              <a:rPr lang="pt-BR" smtClean="0"/>
              <a:t>15/09/2021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2FC7D5B-D822-4B60-B2F4-990A5B9C5650}" type="slidenum">
              <a:rPr lang="pt-BR" smtClean="0"/>
              <a:t>‹#›</a:t>
            </a:fld>
            <a:endParaRPr lang="pt-BR"/>
          </a:p>
        </p:txBody>
      </p:sp>
    </p:spTree>
    <p:extLst>
      <p:ext uri="{BB962C8B-B14F-4D97-AF65-F5344CB8AC3E}">
        <p14:creationId xmlns:p14="http://schemas.microsoft.com/office/powerpoint/2010/main" val="37830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445771" y="3882008"/>
            <a:ext cx="9020393" cy="534057"/>
          </a:xfrm>
        </p:spPr>
        <p:txBody>
          <a:bodyPr anchor="t" anchorCtr="0"/>
          <a:lstStyle>
            <a:lvl1pPr>
              <a:defRPr sz="3189">
                <a:solidFill>
                  <a:srgbClr val="0A4A8E"/>
                </a:solidFill>
              </a:defRPr>
            </a:lvl1pPr>
          </a:lstStyle>
          <a:p>
            <a:r>
              <a:rPr lang="en-US" dirty="0"/>
              <a:t>Title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p:nvCxnSpPr>
        <p:spPr>
          <a:xfrm>
            <a:off x="526257" y="4471191"/>
            <a:ext cx="8939907"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B4777D-0B0D-5A46-A729-84ADF37C1B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7897" y="6304983"/>
            <a:ext cx="1248267" cy="216505"/>
          </a:xfrm>
          <a:prstGeom prst="rect">
            <a:avLst/>
          </a:prstGeom>
        </p:spPr>
      </p:pic>
    </p:spTree>
    <p:extLst>
      <p:ext uri="{BB962C8B-B14F-4D97-AF65-F5344CB8AC3E}">
        <p14:creationId xmlns:p14="http://schemas.microsoft.com/office/powerpoint/2010/main" val="4120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amp; Footnot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D1DD6-F84D-0644-A71A-A91C779C237E}"/>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1" y="957670"/>
            <a:ext cx="9020393" cy="386773"/>
          </a:xfrm>
        </p:spPr>
        <p:txBody>
          <a:bodyPr/>
          <a:lstStyle>
            <a:lvl1pPr>
              <a:defRPr sz="2126">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45771" y="1285472"/>
            <a:ext cx="9020393" cy="337657"/>
          </a:xfrm>
        </p:spPr>
        <p:txBody>
          <a:bodyPr/>
          <a:lstStyle>
            <a:lvl1pPr marL="0" indent="0">
              <a:buFontTx/>
              <a:buNone/>
              <a:defRPr sz="1594"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445771" y="1834111"/>
            <a:ext cx="9020393" cy="1729320"/>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445771" y="5844326"/>
            <a:ext cx="9020393" cy="612668"/>
          </a:xfrm>
        </p:spPr>
        <p:txBody>
          <a:bodyPr wrap="square" bIns="0" anchor="b" anchorCtr="0">
            <a:spAutoFit/>
          </a:bodyPr>
          <a:lstStyle>
            <a:lvl1pPr marL="101247" indent="-101247">
              <a:lnSpc>
                <a:spcPct val="85000"/>
              </a:lnSpc>
              <a:spcAft>
                <a:spcPts val="177"/>
              </a:spcAft>
              <a:buFont typeface="+mj-lt"/>
              <a:buAutoNum type="arabicPeriod"/>
              <a:tabLst/>
              <a:defRPr sz="709"/>
            </a:lvl1pPr>
          </a:lstStyle>
          <a:p>
            <a:pPr lvl="0"/>
            <a:r>
              <a:rPr lang="en-US" sz="709"/>
              <a:t>Add footnotes here</a:t>
            </a:r>
          </a:p>
          <a:p>
            <a:pPr lvl="0"/>
            <a:r>
              <a:rPr lang="en-US" sz="709"/>
              <a:t>Add footnotes here</a:t>
            </a:r>
          </a:p>
          <a:p>
            <a:pPr lvl="0"/>
            <a:r>
              <a:rPr lang="en-US" sz="709"/>
              <a:t>Add footnotes here</a:t>
            </a:r>
          </a:p>
          <a:p>
            <a:pPr lvl="0"/>
            <a:r>
              <a:rPr lang="en-US" sz="709"/>
              <a:t>Add footnotes here</a:t>
            </a:r>
          </a:p>
          <a:p>
            <a:pPr lvl="0"/>
            <a:r>
              <a:rPr lang="en-US" sz="709"/>
              <a:t>Add footnotes here</a:t>
            </a:r>
            <a:endParaRPr lang="en-US"/>
          </a:p>
        </p:txBody>
      </p:sp>
    </p:spTree>
    <p:extLst>
      <p:ext uri="{BB962C8B-B14F-4D97-AF65-F5344CB8AC3E}">
        <p14:creationId xmlns:p14="http://schemas.microsoft.com/office/powerpoint/2010/main" val="25274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1" y="957670"/>
            <a:ext cx="9020393" cy="386773"/>
          </a:xfrm>
        </p:spPr>
        <p:txBody>
          <a:bodyPr/>
          <a:lstStyle>
            <a:lvl1pPr>
              <a:defRPr sz="2126">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45771" y="1285472"/>
            <a:ext cx="9020393" cy="337657"/>
          </a:xfrm>
        </p:spPr>
        <p:txBody>
          <a:bodyPr/>
          <a:lstStyle>
            <a:lvl1pPr marL="0" indent="0">
              <a:buFontTx/>
              <a:buNone/>
              <a:defRPr sz="1594"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445771" y="1834111"/>
            <a:ext cx="9020393" cy="1729320"/>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BCE3ADB-E540-EB4B-93A1-6BDBBFC5F7CF}"/>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262325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1" y="956162"/>
            <a:ext cx="9020393" cy="386773"/>
          </a:xfrm>
        </p:spPr>
        <p:txBody>
          <a:bodyPr/>
          <a:lstStyle>
            <a:lvl1pPr>
              <a:defRPr sz="2126">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45771" y="1283964"/>
            <a:ext cx="9020393" cy="337657"/>
          </a:xfrm>
        </p:spPr>
        <p:txBody>
          <a:bodyPr/>
          <a:lstStyle>
            <a:lvl1pPr marL="0" indent="0">
              <a:buFontTx/>
              <a:buNone/>
              <a:defRPr sz="1594" cap="none" baseline="0"/>
            </a:lvl1pPr>
          </a:lstStyle>
          <a:p>
            <a:pPr lvl="0"/>
            <a:r>
              <a:rPr lang="en-US" dirty="0"/>
              <a:t>Subhead goes here</a:t>
            </a:r>
          </a:p>
        </p:txBody>
      </p:sp>
      <p:sp>
        <p:nvSpPr>
          <p:cNvPr id="8" name="Text Placeholder 6">
            <a:extLst>
              <a:ext uri="{FF2B5EF4-FFF2-40B4-BE49-F238E27FC236}">
                <a16:creationId xmlns:a16="http://schemas.microsoft.com/office/drawing/2014/main" id="{FBC2CC68-71AA-8E4E-BCF2-98018A3A4F8E}"/>
              </a:ext>
            </a:extLst>
          </p:cNvPr>
          <p:cNvSpPr>
            <a:spLocks noGrp="1"/>
          </p:cNvSpPr>
          <p:nvPr>
            <p:ph type="body" sz="quarter" idx="16" hasCustomPrompt="1"/>
          </p:nvPr>
        </p:nvSpPr>
        <p:spPr>
          <a:xfrm>
            <a:off x="445771" y="1285472"/>
            <a:ext cx="9020393" cy="337657"/>
          </a:xfrm>
        </p:spPr>
        <p:txBody>
          <a:bodyPr/>
          <a:lstStyle>
            <a:lvl1pPr marL="0" indent="0">
              <a:buFontTx/>
              <a:buNone/>
              <a:defRPr sz="1594" cap="none" baseline="0"/>
            </a:lvl1pPr>
          </a:lstStyle>
          <a:p>
            <a:pPr lvl="0"/>
            <a:r>
              <a:rPr lang="en-US" dirty="0"/>
              <a:t>Subhead goes here</a:t>
            </a:r>
          </a:p>
        </p:txBody>
      </p:sp>
      <p:sp>
        <p:nvSpPr>
          <p:cNvPr id="9" name="Text Placeholder 3">
            <a:extLst>
              <a:ext uri="{FF2B5EF4-FFF2-40B4-BE49-F238E27FC236}">
                <a16:creationId xmlns:a16="http://schemas.microsoft.com/office/drawing/2014/main" id="{F43C72F1-F226-A747-AEFF-DCEBF4B008CD}"/>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107960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head, Content &amp; Footnotes Half-Phot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445771" y="956162"/>
            <a:ext cx="4332571" cy="386773"/>
          </a:xfrm>
        </p:spPr>
        <p:txBody>
          <a:bodyPr/>
          <a:lstStyle/>
          <a:p>
            <a:r>
              <a:rPr lang="en-US" dirty="0"/>
              <a:t>Title Goes Here</a:t>
            </a:r>
          </a:p>
        </p:txBody>
      </p:sp>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4953001" y="0"/>
            <a:ext cx="4952160" cy="6858000"/>
          </a:xfrm>
          <a:solidFill>
            <a:schemeClr val="accent5">
              <a:lumMod val="20000"/>
              <a:lumOff val="80000"/>
            </a:schemeClr>
          </a:solidFill>
        </p:spPr>
        <p:txBody>
          <a:bodyPr anchor="ctr" anchorCtr="0">
            <a:noAutofit/>
          </a:bodyPr>
          <a:lstStyle>
            <a:lvl1pPr marL="0" indent="0" algn="ctr">
              <a:buNone/>
              <a:defRPr sz="1240"/>
            </a:lvl1pPr>
          </a:lstStyle>
          <a:p>
            <a:r>
              <a:rPr lang="en-US"/>
              <a:t>Insert Image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445771" y="1859236"/>
            <a:ext cx="4332571" cy="172932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445771" y="5844326"/>
            <a:ext cx="4332571" cy="612668"/>
          </a:xfrm>
        </p:spPr>
        <p:txBody>
          <a:bodyPr wrap="square" bIns="0" anchor="b" anchorCtr="0">
            <a:spAutoFit/>
          </a:bodyPr>
          <a:lstStyle>
            <a:lvl1pPr marL="101247" indent="-101247">
              <a:lnSpc>
                <a:spcPct val="85000"/>
              </a:lnSpc>
              <a:spcAft>
                <a:spcPts val="177"/>
              </a:spcAft>
              <a:buFont typeface="+mj-lt"/>
              <a:buAutoNum type="arabicPeriod"/>
              <a:tabLst/>
              <a:defRPr sz="709"/>
            </a:lvl1pPr>
          </a:lstStyle>
          <a:p>
            <a:pPr lvl="0"/>
            <a:r>
              <a:rPr lang="en-US" sz="709"/>
              <a:t>Add footnotes here</a:t>
            </a:r>
          </a:p>
          <a:p>
            <a:pPr lvl="0"/>
            <a:r>
              <a:rPr lang="en-US" sz="709"/>
              <a:t>Add footnotes here</a:t>
            </a:r>
          </a:p>
          <a:p>
            <a:pPr lvl="0"/>
            <a:r>
              <a:rPr lang="en-US" sz="709"/>
              <a:t>Add footnotes here</a:t>
            </a:r>
          </a:p>
          <a:p>
            <a:pPr lvl="0"/>
            <a:r>
              <a:rPr lang="en-US" sz="709"/>
              <a:t>Add footnotes here</a:t>
            </a:r>
          </a:p>
          <a:p>
            <a:pPr lvl="0"/>
            <a:r>
              <a:rPr lang="en-US" sz="709"/>
              <a:t>Add footnotes here</a:t>
            </a:r>
            <a:endParaRPr lang="en-US"/>
          </a:p>
        </p:txBody>
      </p:sp>
      <p:pic>
        <p:nvPicPr>
          <p:cNvPr id="12" name="Picture 11">
            <a:extLst>
              <a:ext uri="{FF2B5EF4-FFF2-40B4-BE49-F238E27FC236}">
                <a16:creationId xmlns:a16="http://schemas.microsoft.com/office/drawing/2014/main" id="{783444A5-E2B2-E845-99C4-41B4684A04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53745" y="6565393"/>
            <a:ext cx="677843" cy="146304"/>
          </a:xfrm>
          <a:prstGeom prst="rect">
            <a:avLst/>
          </a:prstGeom>
        </p:spPr>
      </p:pic>
      <p:sp>
        <p:nvSpPr>
          <p:cNvPr id="13" name="Footer Placeholder 2">
            <a:extLst>
              <a:ext uri="{FF2B5EF4-FFF2-40B4-BE49-F238E27FC236}">
                <a16:creationId xmlns:a16="http://schemas.microsoft.com/office/drawing/2014/main" id="{2C3DEE76-EF83-2E40-BEAA-A2F6A296BA8B}"/>
              </a:ext>
            </a:extLst>
          </p:cNvPr>
          <p:cNvSpPr txBox="1">
            <a:spLocks/>
          </p:cNvSpPr>
          <p:nvPr/>
        </p:nvSpPr>
        <p:spPr>
          <a:xfrm>
            <a:off x="4953000" y="6536023"/>
            <a:ext cx="3748064"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9" dirty="0">
                <a:solidFill>
                  <a:srgbClr val="0A4A8E"/>
                </a:solidFill>
                <a:effectLst/>
              </a:rPr>
              <a:t>CONFIDENTIAL. FOR INTERNAL USE ONLY – DO NOT DUPLICATE OR DISTRIBUTE.</a:t>
            </a:r>
          </a:p>
        </p:txBody>
      </p:sp>
      <p:sp>
        <p:nvSpPr>
          <p:cNvPr id="18" name="Slide Number Placeholder 3">
            <a:extLst>
              <a:ext uri="{FF2B5EF4-FFF2-40B4-BE49-F238E27FC236}">
                <a16:creationId xmlns:a16="http://schemas.microsoft.com/office/drawing/2014/main" id="{8675F2E0-36AD-1E43-A898-D4C6847C4E2C}"/>
              </a:ext>
            </a:extLst>
          </p:cNvPr>
          <p:cNvSpPr txBox="1">
            <a:spLocks/>
          </p:cNvSpPr>
          <p:nvPr/>
        </p:nvSpPr>
        <p:spPr>
          <a:xfrm>
            <a:off x="9237107" y="6534918"/>
            <a:ext cx="448851" cy="204451"/>
          </a:xfrm>
          <a:prstGeom prst="rect">
            <a:avLst/>
          </a:prstGeom>
        </p:spPr>
        <p:txBody>
          <a:bodyPr vert="horz" wrap="square" lIns="80998" tIns="40499" rIns="80998" bIns="40499"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97" smtClean="0">
                <a:solidFill>
                  <a:srgbClr val="0A4A8E"/>
                </a:solidFill>
              </a:rPr>
              <a:pPr/>
              <a:t>‹#›</a:t>
            </a:fld>
            <a:endParaRPr lang="en-US" sz="797" dirty="0">
              <a:solidFill>
                <a:srgbClr val="0A4A8E"/>
              </a:solidFill>
            </a:endParaRPr>
          </a:p>
        </p:txBody>
      </p:sp>
      <p:sp>
        <p:nvSpPr>
          <p:cNvPr id="15" name="Text Placeholder 6">
            <a:extLst>
              <a:ext uri="{FF2B5EF4-FFF2-40B4-BE49-F238E27FC236}">
                <a16:creationId xmlns:a16="http://schemas.microsoft.com/office/drawing/2014/main" id="{7E89D1EB-1EF9-B540-979D-A9F52513AFD3}"/>
              </a:ext>
            </a:extLst>
          </p:cNvPr>
          <p:cNvSpPr>
            <a:spLocks noGrp="1"/>
          </p:cNvSpPr>
          <p:nvPr>
            <p:ph type="body" sz="quarter" idx="16" hasCustomPrompt="1"/>
          </p:nvPr>
        </p:nvSpPr>
        <p:spPr>
          <a:xfrm>
            <a:off x="445771" y="1285472"/>
            <a:ext cx="9020393" cy="337657"/>
          </a:xfrm>
        </p:spPr>
        <p:txBody>
          <a:bodyPr/>
          <a:lstStyle>
            <a:lvl1pPr marL="0" indent="0">
              <a:buFontTx/>
              <a:buNone/>
              <a:defRPr sz="1594" cap="none" baseline="0"/>
            </a:lvl1pPr>
          </a:lstStyle>
          <a:p>
            <a:pPr lvl="0"/>
            <a:r>
              <a:rPr lang="en-US" dirty="0"/>
              <a:t>Subhead goes here</a:t>
            </a:r>
          </a:p>
        </p:txBody>
      </p:sp>
      <p:sp>
        <p:nvSpPr>
          <p:cNvPr id="16" name="Text Placeholder 3">
            <a:extLst>
              <a:ext uri="{FF2B5EF4-FFF2-40B4-BE49-F238E27FC236}">
                <a16:creationId xmlns:a16="http://schemas.microsoft.com/office/drawing/2014/main" id="{0EE3826B-3C8F-0D4D-86CE-DC8F73EEF89E}"/>
              </a:ext>
            </a:extLst>
          </p:cNvPr>
          <p:cNvSpPr>
            <a:spLocks noGrp="1"/>
          </p:cNvSpPr>
          <p:nvPr>
            <p:ph type="body" sz="quarter" idx="20"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104678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head, Content &amp; Footnotes Split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445770" y="956162"/>
            <a:ext cx="9019413" cy="386773"/>
          </a:xfrm>
        </p:spPr>
        <p:txBody>
          <a:bodyPr/>
          <a:lstStyle/>
          <a:p>
            <a:r>
              <a:rPr lang="en-US"/>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445770" y="1292136"/>
            <a:ext cx="9019413" cy="337657"/>
          </a:xfrm>
        </p:spPr>
        <p:txBody>
          <a:bodyPr/>
          <a:lstStyle>
            <a:lvl1pPr marL="0" indent="0">
              <a:buFontTx/>
              <a:buNone/>
              <a:defRPr sz="1594"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445771" y="1840774"/>
            <a:ext cx="4332571" cy="172932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96420F66-DA17-6241-B75A-E870DC375DBE}"/>
              </a:ext>
            </a:extLst>
          </p:cNvPr>
          <p:cNvSpPr>
            <a:spLocks noGrp="1"/>
          </p:cNvSpPr>
          <p:nvPr>
            <p:ph type="body" sz="quarter" idx="19" hasCustomPrompt="1"/>
          </p:nvPr>
        </p:nvSpPr>
        <p:spPr>
          <a:xfrm>
            <a:off x="445771" y="5844326"/>
            <a:ext cx="4332571" cy="612668"/>
          </a:xfrm>
        </p:spPr>
        <p:txBody>
          <a:bodyPr wrap="square" bIns="0" anchor="b" anchorCtr="0">
            <a:spAutoFit/>
          </a:bodyPr>
          <a:lstStyle>
            <a:lvl1pPr marL="101247" indent="-101247">
              <a:lnSpc>
                <a:spcPct val="85000"/>
              </a:lnSpc>
              <a:spcAft>
                <a:spcPts val="177"/>
              </a:spcAft>
              <a:buFont typeface="+mj-lt"/>
              <a:buAutoNum type="arabicPeriod"/>
              <a:tabLst/>
              <a:defRPr sz="709"/>
            </a:lvl1pPr>
          </a:lstStyle>
          <a:p>
            <a:pPr lvl="0"/>
            <a:r>
              <a:rPr lang="en-US" sz="709"/>
              <a:t>Add footnotes here</a:t>
            </a:r>
          </a:p>
          <a:p>
            <a:pPr lvl="0"/>
            <a:r>
              <a:rPr lang="en-US" sz="709"/>
              <a:t>Add footnotes here</a:t>
            </a:r>
          </a:p>
          <a:p>
            <a:pPr lvl="0"/>
            <a:r>
              <a:rPr lang="en-US" sz="709"/>
              <a:t>Add footnotes here</a:t>
            </a:r>
          </a:p>
          <a:p>
            <a:pPr lvl="0"/>
            <a:r>
              <a:rPr lang="en-US" sz="709"/>
              <a:t>Add footnotes here</a:t>
            </a:r>
          </a:p>
          <a:p>
            <a:pPr lvl="0"/>
            <a:r>
              <a:rPr lang="en-US" sz="709"/>
              <a:t>Add footnotes here</a:t>
            </a:r>
            <a:endParaRPr lang="en-US"/>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5127661" y="1840774"/>
            <a:ext cx="4332571" cy="172932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F1536F1-E4A2-514F-9FF5-A37AAC5FA90B}"/>
              </a:ext>
            </a:extLst>
          </p:cNvPr>
          <p:cNvSpPr>
            <a:spLocks noGrp="1"/>
          </p:cNvSpPr>
          <p:nvPr>
            <p:ph type="body" sz="quarter" idx="21"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16090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45771" y="953997"/>
            <a:ext cx="9020393" cy="386773"/>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439837" y="1530926"/>
            <a:ext cx="9032260" cy="1729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508D4873-470E-124C-8275-9EBA2D84AA82}"/>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6670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45771" y="956162"/>
            <a:ext cx="9026327" cy="386773"/>
          </a:xfrm>
        </p:spPr>
        <p:txBody>
          <a:bodyPr/>
          <a:lstStyle/>
          <a:p>
            <a:r>
              <a:rPr lang="en-US"/>
              <a:t>Title Goes Here</a:t>
            </a:r>
          </a:p>
        </p:txBody>
      </p:sp>
      <p:sp>
        <p:nvSpPr>
          <p:cNvPr id="5" name="Text Placeholder 3">
            <a:extLst>
              <a:ext uri="{FF2B5EF4-FFF2-40B4-BE49-F238E27FC236}">
                <a16:creationId xmlns:a16="http://schemas.microsoft.com/office/drawing/2014/main" id="{DEE41553-5BCF-5A4C-B3C1-7051A4A30E0B}"/>
              </a:ext>
            </a:extLst>
          </p:cNvPr>
          <p:cNvSpPr>
            <a:spLocks noGrp="1"/>
          </p:cNvSpPr>
          <p:nvPr>
            <p:ph type="body" sz="quarter" idx="19" hasCustomPrompt="1"/>
          </p:nvPr>
        </p:nvSpPr>
        <p:spPr>
          <a:xfrm>
            <a:off x="454026" y="464272"/>
            <a:ext cx="3650258" cy="242246"/>
          </a:xfrm>
        </p:spPr>
        <p:txBody>
          <a:bodyPr/>
          <a:lstStyle>
            <a:lvl1pPr marL="0" indent="0">
              <a:buNone/>
              <a:defRPr sz="974"/>
            </a:lvl1pPr>
            <a:lvl2pPr marL="161208" indent="0">
              <a:buNone/>
              <a:defRPr sz="974"/>
            </a:lvl2pPr>
            <a:lvl3pPr marL="323203" indent="0">
              <a:buNone/>
              <a:defRPr sz="974"/>
            </a:lvl3pPr>
            <a:lvl4pPr marL="485198" indent="0">
              <a:buNone/>
              <a:defRPr sz="974"/>
            </a:lvl4pPr>
            <a:lvl5pPr marL="647193" indent="0">
              <a:buNone/>
              <a:defRPr sz="974"/>
            </a:lvl5pPr>
          </a:lstStyle>
          <a:p>
            <a:pPr lvl="0"/>
            <a:r>
              <a:rPr lang="en-US" dirty="0"/>
              <a:t>CLICK TO EDIT – FOLLOWS MAIN SECTION DIVIDER</a:t>
            </a:r>
          </a:p>
        </p:txBody>
      </p:sp>
    </p:spTree>
    <p:extLst>
      <p:ext uri="{BB962C8B-B14F-4D97-AF65-F5344CB8AC3E}">
        <p14:creationId xmlns:p14="http://schemas.microsoft.com/office/powerpoint/2010/main" val="338079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439837" y="853849"/>
            <a:ext cx="9026327" cy="386773"/>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439837" y="1730290"/>
            <a:ext cx="9026327" cy="1729320"/>
          </a:xfrm>
          <a:prstGeom prst="rect">
            <a:avLst/>
          </a:prstGeom>
        </p:spPr>
        <p:txBody>
          <a:bodyPr vert="horz" wrap="square" lIns="91440" tIns="45720" rIns="91440" bIns="4572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23023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p:titleStyle>
    <p:bodyStyle>
      <a:lvl1pPr marL="151870" indent="-151870" algn="l" defTabSz="809976" rtl="0" eaLnBrk="1" latinLnBrk="0" hangingPunct="1">
        <a:lnSpc>
          <a:spcPct val="100000"/>
        </a:lnSpc>
        <a:spcBef>
          <a:spcPts val="0"/>
        </a:spcBef>
        <a:spcAft>
          <a:spcPts val="797"/>
        </a:spcAft>
        <a:buFont typeface="Arial" panose="020B0604020202020204" pitchFamily="34" charset="0"/>
        <a:buChar char="•"/>
        <a:tabLst/>
        <a:defRPr sz="1594" kern="1200">
          <a:solidFill>
            <a:srgbClr val="3F403F"/>
          </a:solidFill>
          <a:latin typeface="+mn-lt"/>
          <a:ea typeface="+mn-ea"/>
          <a:cs typeface="+mn-cs"/>
        </a:defRPr>
      </a:lvl1pPr>
      <a:lvl2pPr marL="315890" indent="-154683" algn="l" defTabSz="809976" rtl="0" eaLnBrk="1" latinLnBrk="0" hangingPunct="1">
        <a:lnSpc>
          <a:spcPct val="100000"/>
        </a:lnSpc>
        <a:spcBef>
          <a:spcPts val="0"/>
        </a:spcBef>
        <a:spcAft>
          <a:spcPts val="797"/>
        </a:spcAft>
        <a:buFont typeface="System Font Regular"/>
        <a:buChar char="–"/>
        <a:tabLst/>
        <a:defRPr sz="1594" kern="1200">
          <a:solidFill>
            <a:srgbClr val="3F403F"/>
          </a:solidFill>
          <a:latin typeface="+mn-lt"/>
          <a:ea typeface="+mn-ea"/>
          <a:cs typeface="+mn-cs"/>
        </a:defRPr>
      </a:lvl2pPr>
      <a:lvl3pPr marL="477886" indent="-154683" algn="l" defTabSz="809976" rtl="0" eaLnBrk="1" latinLnBrk="0" hangingPunct="1">
        <a:lnSpc>
          <a:spcPct val="100000"/>
        </a:lnSpc>
        <a:spcBef>
          <a:spcPts val="0"/>
        </a:spcBef>
        <a:spcAft>
          <a:spcPts val="797"/>
        </a:spcAft>
        <a:buFont typeface="Arial" panose="020B0604020202020204" pitchFamily="34" charset="0"/>
        <a:buChar char="•"/>
        <a:tabLst/>
        <a:defRPr sz="1594" kern="1200">
          <a:solidFill>
            <a:srgbClr val="3F403F"/>
          </a:solidFill>
          <a:latin typeface="+mn-lt"/>
          <a:ea typeface="+mn-ea"/>
          <a:cs typeface="+mn-cs"/>
        </a:defRPr>
      </a:lvl3pPr>
      <a:lvl4pPr marL="639881" indent="-154683" algn="l" defTabSz="809976" rtl="0" eaLnBrk="1" latinLnBrk="0" hangingPunct="1">
        <a:lnSpc>
          <a:spcPct val="100000"/>
        </a:lnSpc>
        <a:spcBef>
          <a:spcPts val="0"/>
        </a:spcBef>
        <a:spcAft>
          <a:spcPts val="797"/>
        </a:spcAft>
        <a:buFont typeface="System Font Regular"/>
        <a:buChar char="–"/>
        <a:tabLst/>
        <a:defRPr sz="1594" kern="1200">
          <a:solidFill>
            <a:srgbClr val="3F403F"/>
          </a:solidFill>
          <a:latin typeface="+mn-lt"/>
          <a:ea typeface="+mn-ea"/>
          <a:cs typeface="+mn-cs"/>
        </a:defRPr>
      </a:lvl4pPr>
      <a:lvl5pPr marL="801876" indent="-154683" algn="l" defTabSz="809976" rtl="0" eaLnBrk="1" latinLnBrk="0" hangingPunct="1">
        <a:lnSpc>
          <a:spcPct val="100000"/>
        </a:lnSpc>
        <a:spcBef>
          <a:spcPts val="0"/>
        </a:spcBef>
        <a:spcAft>
          <a:spcPts val="797"/>
        </a:spcAft>
        <a:buFont typeface="Arial" panose="020B0604020202020204" pitchFamily="34" charset="0"/>
        <a:buChar char="•"/>
        <a:tabLst/>
        <a:defRPr sz="1594" kern="1200">
          <a:solidFill>
            <a:srgbClr val="3F403F"/>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p:bodyStyle>
    <p:otherStyle>
      <a:defPPr>
        <a:defRPr lang="en-US"/>
      </a:defPPr>
      <a:lvl1pPr marL="0" algn="l" defTabSz="809976" rtl="0" eaLnBrk="1" latinLnBrk="0" hangingPunct="1">
        <a:defRPr sz="1594" kern="1200">
          <a:solidFill>
            <a:schemeClr val="tx1"/>
          </a:solidFill>
          <a:latin typeface="+mn-lt"/>
          <a:ea typeface="+mn-ea"/>
          <a:cs typeface="+mn-cs"/>
        </a:defRPr>
      </a:lvl1pPr>
      <a:lvl2pPr marL="404988" algn="l" defTabSz="809976" rtl="0" eaLnBrk="1" latinLnBrk="0" hangingPunct="1">
        <a:defRPr sz="1594" kern="1200">
          <a:solidFill>
            <a:schemeClr val="tx1"/>
          </a:solidFill>
          <a:latin typeface="+mn-lt"/>
          <a:ea typeface="+mn-ea"/>
          <a:cs typeface="+mn-cs"/>
        </a:defRPr>
      </a:lvl2pPr>
      <a:lvl3pPr marL="809976" algn="l" defTabSz="809976" rtl="0" eaLnBrk="1" latinLnBrk="0" hangingPunct="1">
        <a:defRPr sz="1594" kern="1200">
          <a:solidFill>
            <a:schemeClr val="tx1"/>
          </a:solidFill>
          <a:latin typeface="+mn-lt"/>
          <a:ea typeface="+mn-ea"/>
          <a:cs typeface="+mn-cs"/>
        </a:defRPr>
      </a:lvl3pPr>
      <a:lvl4pPr marL="1214963" algn="l" defTabSz="809976" rtl="0" eaLnBrk="1" latinLnBrk="0" hangingPunct="1">
        <a:defRPr sz="1594" kern="1200">
          <a:solidFill>
            <a:schemeClr val="tx1"/>
          </a:solidFill>
          <a:latin typeface="+mn-lt"/>
          <a:ea typeface="+mn-ea"/>
          <a:cs typeface="+mn-cs"/>
        </a:defRPr>
      </a:lvl4pPr>
      <a:lvl5pPr marL="1619951" algn="l" defTabSz="809976" rtl="0" eaLnBrk="1" latinLnBrk="0" hangingPunct="1">
        <a:defRPr sz="1594" kern="1200">
          <a:solidFill>
            <a:schemeClr val="tx1"/>
          </a:solidFill>
          <a:latin typeface="+mn-lt"/>
          <a:ea typeface="+mn-ea"/>
          <a:cs typeface="+mn-cs"/>
        </a:defRPr>
      </a:lvl5pPr>
      <a:lvl6pPr marL="2024939" algn="l" defTabSz="809976" rtl="0" eaLnBrk="1" latinLnBrk="0" hangingPunct="1">
        <a:defRPr sz="1594" kern="1200">
          <a:solidFill>
            <a:schemeClr val="tx1"/>
          </a:solidFill>
          <a:latin typeface="+mn-lt"/>
          <a:ea typeface="+mn-ea"/>
          <a:cs typeface="+mn-cs"/>
        </a:defRPr>
      </a:lvl6pPr>
      <a:lvl7pPr marL="2429927" algn="l" defTabSz="809976" rtl="0" eaLnBrk="1" latinLnBrk="0" hangingPunct="1">
        <a:defRPr sz="1594" kern="1200">
          <a:solidFill>
            <a:schemeClr val="tx1"/>
          </a:solidFill>
          <a:latin typeface="+mn-lt"/>
          <a:ea typeface="+mn-ea"/>
          <a:cs typeface="+mn-cs"/>
        </a:defRPr>
      </a:lvl7pPr>
      <a:lvl8pPr marL="2834914" algn="l" defTabSz="809976" rtl="0" eaLnBrk="1" latinLnBrk="0" hangingPunct="1">
        <a:defRPr sz="1594" kern="1200">
          <a:solidFill>
            <a:schemeClr val="tx1"/>
          </a:solidFill>
          <a:latin typeface="+mn-lt"/>
          <a:ea typeface="+mn-ea"/>
          <a:cs typeface="+mn-cs"/>
        </a:defRPr>
      </a:lvl8pPr>
      <a:lvl9pPr marL="3239902" algn="l" defTabSz="809976" rtl="0" eaLnBrk="1" latinLnBrk="0" hangingPunct="1">
        <a:defRPr sz="159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D17C-363D-394A-B6D5-3667145677EE}"/>
              </a:ext>
            </a:extLst>
          </p:cNvPr>
          <p:cNvSpPr txBox="1">
            <a:spLocks/>
          </p:cNvSpPr>
          <p:nvPr/>
        </p:nvSpPr>
        <p:spPr>
          <a:xfrm>
            <a:off x="430944" y="3880927"/>
            <a:ext cx="11102023" cy="590931"/>
          </a:xfrm>
          <a:prstGeom prst="rect">
            <a:avLst/>
          </a:prstGeom>
        </p:spPr>
        <p:txBody>
          <a:bodyPr anchor="t" anchorCtr="0"/>
          <a:lstStyle>
            <a:lvl1pPr algn="l" defTabSz="1007943" rtl="0" eaLnBrk="1" latinLnBrk="0" hangingPunct="1">
              <a:lnSpc>
                <a:spcPct val="90000"/>
              </a:lnSpc>
              <a:spcBef>
                <a:spcPct val="0"/>
              </a:spcBef>
              <a:buNone/>
              <a:defRPr sz="3600" kern="1200">
                <a:solidFill>
                  <a:srgbClr val="0A4A8E"/>
                </a:solidFill>
                <a:latin typeface="+mj-lt"/>
                <a:ea typeface="+mj-ea"/>
                <a:cs typeface="+mj-cs"/>
              </a:defRPr>
            </a:lvl1pPr>
          </a:lstStyle>
          <a:p>
            <a:r>
              <a:rPr lang="en-US" dirty="0">
                <a:latin typeface="Arial" panose="020B0604020202020204" pitchFamily="34" charset="0"/>
                <a:cs typeface="Arial" panose="020B0604020202020204" pitchFamily="34" charset="0"/>
              </a:rPr>
              <a:t>Lean Training Recognition Resources</a:t>
            </a:r>
          </a:p>
        </p:txBody>
      </p:sp>
      <p:sp>
        <p:nvSpPr>
          <p:cNvPr id="3" name="Text Placeholder 2">
            <a:extLst>
              <a:ext uri="{FF2B5EF4-FFF2-40B4-BE49-F238E27FC236}">
                <a16:creationId xmlns:a16="http://schemas.microsoft.com/office/drawing/2014/main" id="{EC4DF09C-9D22-DF4A-9C33-BD7A8B7652C3}"/>
              </a:ext>
            </a:extLst>
          </p:cNvPr>
          <p:cNvSpPr txBox="1">
            <a:spLocks/>
          </p:cNvSpPr>
          <p:nvPr/>
        </p:nvSpPr>
        <p:spPr>
          <a:xfrm>
            <a:off x="430944" y="4572118"/>
            <a:ext cx="11102023" cy="400110"/>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latin typeface="Arial" panose="020B0604020202020204" pitchFamily="34" charset="0"/>
                <a:cs typeface="Arial" panose="020B0604020202020204" pitchFamily="34" charset="0"/>
              </a:rPr>
              <a:t>Certificates, badges for email signatures and lapel pins </a:t>
            </a:r>
          </a:p>
        </p:txBody>
      </p:sp>
    </p:spTree>
    <p:extLst>
      <p:ext uri="{BB962C8B-B14F-4D97-AF65-F5344CB8AC3E}">
        <p14:creationId xmlns:p14="http://schemas.microsoft.com/office/powerpoint/2010/main" val="368063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2425E-B3A6-7541-A778-D87A24EC544C}"/>
              </a:ext>
            </a:extLst>
          </p:cNvPr>
          <p:cNvSpPr>
            <a:spLocks noGrp="1"/>
          </p:cNvSpPr>
          <p:nvPr>
            <p:ph type="title"/>
          </p:nvPr>
        </p:nvSpPr>
        <p:spPr>
          <a:xfrm>
            <a:off x="642615" y="467649"/>
            <a:ext cx="9834253" cy="424732"/>
          </a:xfrm>
        </p:spPr>
        <p:txBody>
          <a:bodyPr/>
          <a:lstStyle/>
          <a:p>
            <a:r>
              <a:rPr lang="en-US" sz="2400" dirty="0"/>
              <a:t>Email signature mockup</a:t>
            </a:r>
          </a:p>
        </p:txBody>
      </p:sp>
      <p:sp>
        <p:nvSpPr>
          <p:cNvPr id="7" name="Content Placeholder 4">
            <a:extLst>
              <a:ext uri="{FF2B5EF4-FFF2-40B4-BE49-F238E27FC236}">
                <a16:creationId xmlns:a16="http://schemas.microsoft.com/office/drawing/2014/main" id="{63E461DC-C4BE-D145-A2F7-FB4BF08F3E4F}"/>
              </a:ext>
            </a:extLst>
          </p:cNvPr>
          <p:cNvSpPr txBox="1">
            <a:spLocks/>
          </p:cNvSpPr>
          <p:nvPr/>
        </p:nvSpPr>
        <p:spPr>
          <a:xfrm>
            <a:off x="546169" y="2976974"/>
            <a:ext cx="3054677" cy="3511120"/>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23825" indent="0">
              <a:lnSpc>
                <a:spcPct val="100000"/>
              </a:lnSpc>
              <a:spcBef>
                <a:spcPts val="0"/>
              </a:spcBef>
              <a:spcAft>
                <a:spcPts val="300"/>
              </a:spcAft>
              <a:buNone/>
            </a:pPr>
            <a:r>
              <a:rPr lang="en-US" sz="1400" b="1" dirty="0"/>
              <a:t>Name</a:t>
            </a:r>
          </a:p>
          <a:p>
            <a:pPr marL="123825" indent="0">
              <a:lnSpc>
                <a:spcPct val="100000"/>
              </a:lnSpc>
              <a:spcBef>
                <a:spcPts val="0"/>
              </a:spcBef>
              <a:spcAft>
                <a:spcPts val="300"/>
              </a:spcAft>
              <a:buNone/>
            </a:pPr>
            <a:r>
              <a:rPr lang="en-US" sz="1400" dirty="0"/>
              <a:t>Title</a:t>
            </a:r>
          </a:p>
          <a:p>
            <a:pPr marL="123825" indent="0">
              <a:lnSpc>
                <a:spcPct val="100000"/>
              </a:lnSpc>
              <a:spcBef>
                <a:spcPts val="0"/>
              </a:spcBef>
              <a:spcAft>
                <a:spcPts val="300"/>
              </a:spcAft>
              <a:buNone/>
            </a:pPr>
            <a:r>
              <a:rPr lang="en-US" sz="1400" dirty="0"/>
              <a:t>Company name </a:t>
            </a:r>
          </a:p>
          <a:p>
            <a:pPr marL="123825" indent="0">
              <a:lnSpc>
                <a:spcPct val="100000"/>
              </a:lnSpc>
              <a:spcBef>
                <a:spcPts val="0"/>
              </a:spcBef>
              <a:spcAft>
                <a:spcPts val="300"/>
              </a:spcAft>
              <a:buNone/>
            </a:pPr>
            <a:r>
              <a:rPr lang="en-US" sz="1400" dirty="0"/>
              <a:t>Department name</a:t>
            </a:r>
          </a:p>
          <a:p>
            <a:pPr marL="123825" indent="0">
              <a:lnSpc>
                <a:spcPct val="100000"/>
              </a:lnSpc>
              <a:spcBef>
                <a:spcPts val="0"/>
              </a:spcBef>
              <a:spcAft>
                <a:spcPts val="300"/>
              </a:spcAft>
              <a:buNone/>
            </a:pPr>
            <a:r>
              <a:rPr lang="en-US" sz="1400" dirty="0"/>
              <a:t>Telephone number</a:t>
            </a:r>
          </a:p>
          <a:p>
            <a:pPr marL="123825" indent="0">
              <a:lnSpc>
                <a:spcPct val="100000"/>
              </a:lnSpc>
              <a:spcBef>
                <a:spcPts val="0"/>
              </a:spcBef>
              <a:spcAft>
                <a:spcPts val="300"/>
              </a:spcAft>
              <a:buNone/>
            </a:pPr>
            <a:r>
              <a:rPr lang="en-US" sz="1400" dirty="0"/>
              <a:t>Fax number </a:t>
            </a:r>
          </a:p>
          <a:p>
            <a:pPr marL="123825" indent="0">
              <a:lnSpc>
                <a:spcPct val="100000"/>
              </a:lnSpc>
              <a:spcBef>
                <a:spcPts val="0"/>
              </a:spcBef>
              <a:spcAft>
                <a:spcPts val="300"/>
              </a:spcAft>
              <a:buNone/>
            </a:pPr>
            <a:r>
              <a:rPr lang="en-US" sz="1400" dirty="0"/>
              <a:t>Cell phone number</a:t>
            </a:r>
          </a:p>
          <a:p>
            <a:pPr marL="123825" indent="0">
              <a:lnSpc>
                <a:spcPct val="100000"/>
              </a:lnSpc>
              <a:spcBef>
                <a:spcPts val="0"/>
              </a:spcBef>
              <a:spcAft>
                <a:spcPts val="300"/>
              </a:spcAft>
              <a:buNone/>
            </a:pPr>
            <a:r>
              <a:rPr lang="en-US" sz="1400" u="sng" dirty="0"/>
              <a:t>E-mail address </a:t>
            </a:r>
          </a:p>
          <a:p>
            <a:pPr marL="123825" indent="0">
              <a:lnSpc>
                <a:spcPct val="100000"/>
              </a:lnSpc>
              <a:spcBef>
                <a:spcPts val="0"/>
              </a:spcBef>
              <a:spcAft>
                <a:spcPts val="300"/>
              </a:spcAft>
              <a:buNone/>
            </a:pPr>
            <a:r>
              <a:rPr lang="en-US" sz="1400" u="sng" dirty="0"/>
              <a:t>Company Web address</a:t>
            </a:r>
            <a:endParaRPr lang="en-US" sz="1400" u="sng"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DD6A3C-1AC4-DC48-9CD7-5A0FE5C1D1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804" y="5311809"/>
            <a:ext cx="1207745" cy="1049987"/>
          </a:xfrm>
          <a:prstGeom prst="rect">
            <a:avLst/>
          </a:prstGeom>
          <a:ln>
            <a:noFill/>
          </a:ln>
        </p:spPr>
      </p:pic>
      <p:grpSp>
        <p:nvGrpSpPr>
          <p:cNvPr id="2" name="Group 1">
            <a:extLst>
              <a:ext uri="{FF2B5EF4-FFF2-40B4-BE49-F238E27FC236}">
                <a16:creationId xmlns:a16="http://schemas.microsoft.com/office/drawing/2014/main" id="{9D2CC6D3-D8EB-9C40-A209-4C268FFDE335}"/>
              </a:ext>
            </a:extLst>
          </p:cNvPr>
          <p:cNvGrpSpPr/>
          <p:nvPr/>
        </p:nvGrpSpPr>
        <p:grpSpPr>
          <a:xfrm>
            <a:off x="4817678" y="397902"/>
            <a:ext cx="4715591" cy="5992449"/>
            <a:chOff x="4230050" y="71141"/>
            <a:chExt cx="5230068" cy="6646233"/>
          </a:xfrm>
        </p:grpSpPr>
        <p:pic>
          <p:nvPicPr>
            <p:cNvPr id="18" name="Picture 17">
              <a:extLst>
                <a:ext uri="{FF2B5EF4-FFF2-40B4-BE49-F238E27FC236}">
                  <a16:creationId xmlns:a16="http://schemas.microsoft.com/office/drawing/2014/main" id="{C680EDA1-44BC-1C47-85EF-24FDAC62A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050" y="71141"/>
              <a:ext cx="5230068" cy="6646233"/>
            </a:xfrm>
            <a:prstGeom prst="rect">
              <a:avLst/>
            </a:prstGeom>
          </p:spPr>
        </p:pic>
        <p:sp>
          <p:nvSpPr>
            <p:cNvPr id="11" name="Rectangle 10">
              <a:extLst>
                <a:ext uri="{FF2B5EF4-FFF2-40B4-BE49-F238E27FC236}">
                  <a16:creationId xmlns:a16="http://schemas.microsoft.com/office/drawing/2014/main" id="{DCF8ADF4-2C36-E540-9AB3-A0D8640DEC7A}"/>
                </a:ext>
              </a:extLst>
            </p:cNvPr>
            <p:cNvSpPr/>
            <p:nvPr/>
          </p:nvSpPr>
          <p:spPr>
            <a:xfrm>
              <a:off x="4929468" y="249843"/>
              <a:ext cx="1069854" cy="244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DE2DD452-34C3-B046-B8DF-3C81E43BFB43}"/>
                </a:ext>
              </a:extLst>
            </p:cNvPr>
            <p:cNvSpPr txBox="1">
              <a:spLocks/>
            </p:cNvSpPr>
            <p:nvPr/>
          </p:nvSpPr>
          <p:spPr>
            <a:xfrm>
              <a:off x="4392884" y="3557149"/>
              <a:ext cx="1588958" cy="1290699"/>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23825" indent="0">
                <a:spcBef>
                  <a:spcPts val="0"/>
                </a:spcBef>
                <a:spcAft>
                  <a:spcPts val="300"/>
                </a:spcAft>
                <a:buNone/>
              </a:pPr>
              <a:r>
                <a:rPr lang="en-US" sz="800" b="1" dirty="0"/>
                <a:t>Name</a:t>
              </a:r>
            </a:p>
            <a:p>
              <a:pPr marL="123825" indent="0">
                <a:spcBef>
                  <a:spcPts val="0"/>
                </a:spcBef>
                <a:spcAft>
                  <a:spcPts val="300"/>
                </a:spcAft>
                <a:buNone/>
              </a:pPr>
              <a:r>
                <a:rPr lang="en-US" sz="800" dirty="0"/>
                <a:t>Title</a:t>
              </a:r>
            </a:p>
            <a:p>
              <a:pPr marL="123825" indent="0">
                <a:spcBef>
                  <a:spcPts val="0"/>
                </a:spcBef>
                <a:spcAft>
                  <a:spcPts val="300"/>
                </a:spcAft>
                <a:buNone/>
              </a:pPr>
              <a:r>
                <a:rPr lang="en-US" sz="800" dirty="0"/>
                <a:t>Company name </a:t>
              </a:r>
            </a:p>
            <a:p>
              <a:pPr marL="123825" indent="0">
                <a:spcBef>
                  <a:spcPts val="0"/>
                </a:spcBef>
                <a:spcAft>
                  <a:spcPts val="300"/>
                </a:spcAft>
                <a:buNone/>
              </a:pPr>
              <a:r>
                <a:rPr lang="en-US" sz="800" dirty="0"/>
                <a:t>Department name</a:t>
              </a:r>
            </a:p>
            <a:p>
              <a:pPr marL="123825" indent="0">
                <a:spcBef>
                  <a:spcPts val="0"/>
                </a:spcBef>
                <a:spcAft>
                  <a:spcPts val="300"/>
                </a:spcAft>
                <a:buNone/>
              </a:pPr>
              <a:r>
                <a:rPr lang="en-US" sz="800" dirty="0"/>
                <a:t>Telephone number</a:t>
              </a:r>
            </a:p>
            <a:p>
              <a:pPr marL="123825" indent="0">
                <a:spcBef>
                  <a:spcPts val="0"/>
                </a:spcBef>
                <a:spcAft>
                  <a:spcPts val="300"/>
                </a:spcAft>
                <a:buNone/>
              </a:pPr>
              <a:r>
                <a:rPr lang="en-US" sz="800" dirty="0"/>
                <a:t>Fax number </a:t>
              </a:r>
            </a:p>
            <a:p>
              <a:pPr marL="123825" indent="0">
                <a:spcBef>
                  <a:spcPts val="0"/>
                </a:spcBef>
                <a:spcAft>
                  <a:spcPts val="300"/>
                </a:spcAft>
                <a:buNone/>
              </a:pPr>
              <a:r>
                <a:rPr lang="en-US" sz="800" dirty="0"/>
                <a:t>Cell phone number</a:t>
              </a:r>
            </a:p>
            <a:p>
              <a:pPr marL="123825" indent="0">
                <a:spcBef>
                  <a:spcPts val="0"/>
                </a:spcBef>
                <a:spcAft>
                  <a:spcPts val="300"/>
                </a:spcAft>
                <a:buNone/>
              </a:pPr>
              <a:r>
                <a:rPr lang="en-US" sz="800" u="sng" dirty="0"/>
                <a:t>E-mail address </a:t>
              </a:r>
            </a:p>
            <a:p>
              <a:pPr marL="123825" indent="0">
                <a:spcBef>
                  <a:spcPts val="0"/>
                </a:spcBef>
                <a:spcAft>
                  <a:spcPts val="300"/>
                </a:spcAft>
                <a:buNone/>
              </a:pPr>
              <a:r>
                <a:rPr lang="en-US" sz="800" u="sng" dirty="0"/>
                <a:t>Company Web address</a:t>
              </a:r>
              <a:endParaRPr lang="en-US" sz="800" u="sng" dirty="0">
                <a:solidFill>
                  <a:schemeClr val="tx2"/>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CD6CCA7-DA39-9C4C-A2FF-AC933F40D5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11109" y="5082416"/>
              <a:ext cx="623282" cy="541868"/>
            </a:xfrm>
            <a:prstGeom prst="rect">
              <a:avLst/>
            </a:prstGeom>
            <a:ln>
              <a:noFill/>
            </a:ln>
          </p:spPr>
        </p:pic>
        <p:sp>
          <p:nvSpPr>
            <p:cNvPr id="20" name="Rectangle 19">
              <a:extLst>
                <a:ext uri="{FF2B5EF4-FFF2-40B4-BE49-F238E27FC236}">
                  <a16:creationId xmlns:a16="http://schemas.microsoft.com/office/drawing/2014/main" id="{58AF54E2-00BC-3742-BB5D-FC27D3BFCE15}"/>
                </a:ext>
              </a:extLst>
            </p:cNvPr>
            <p:cNvSpPr/>
            <p:nvPr/>
          </p:nvSpPr>
          <p:spPr>
            <a:xfrm>
              <a:off x="4392884" y="3429001"/>
              <a:ext cx="1860838" cy="241110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ACB4671-CDD9-CD4D-A21D-340EDB205728}"/>
              </a:ext>
            </a:extLst>
          </p:cNvPr>
          <p:cNvSpPr/>
          <p:nvPr/>
        </p:nvSpPr>
        <p:spPr>
          <a:xfrm>
            <a:off x="530259" y="2850776"/>
            <a:ext cx="2900114" cy="380057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0B0FFCD-76B8-4348-8CFE-B7EB7A4AD8BE}"/>
              </a:ext>
            </a:extLst>
          </p:cNvPr>
          <p:cNvCxnSpPr>
            <a:cxnSpLocks/>
          </p:cNvCxnSpPr>
          <p:nvPr/>
        </p:nvCxnSpPr>
        <p:spPr>
          <a:xfrm>
            <a:off x="3430373" y="2850776"/>
            <a:ext cx="1534121" cy="57467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5A805-A583-2D44-AD99-4FE19135DFA0}"/>
              </a:ext>
            </a:extLst>
          </p:cNvPr>
          <p:cNvCxnSpPr>
            <a:cxnSpLocks/>
          </p:cNvCxnSpPr>
          <p:nvPr/>
        </p:nvCxnSpPr>
        <p:spPr>
          <a:xfrm flipV="1">
            <a:off x="3430373" y="5599376"/>
            <a:ext cx="1534121" cy="1051974"/>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CCFD56C8-B6A3-FE4F-9655-0136BD0CD183}"/>
              </a:ext>
            </a:extLst>
          </p:cNvPr>
          <p:cNvSpPr txBox="1">
            <a:spLocks/>
          </p:cNvSpPr>
          <p:nvPr/>
        </p:nvSpPr>
        <p:spPr>
          <a:xfrm>
            <a:off x="649586" y="1126148"/>
            <a:ext cx="3804080" cy="1072092"/>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800" dirty="0">
                <a:solidFill>
                  <a:schemeClr val="tx2"/>
                </a:solidFill>
                <a:latin typeface="Arial" panose="020B0604020202020204" pitchFamily="34" charset="0"/>
                <a:cs typeface="Arial" panose="020B0604020202020204" pitchFamily="34" charset="0"/>
              </a:rPr>
              <a:t>Employees can add their badge to the bottom of their email signature, as illustrated here. You can add written translation under your badge, since the badge needs to stay in English. </a:t>
            </a:r>
          </a:p>
        </p:txBody>
      </p:sp>
      <p:pic>
        <p:nvPicPr>
          <p:cNvPr id="24" name="Picture 23">
            <a:extLst>
              <a:ext uri="{FF2B5EF4-FFF2-40B4-BE49-F238E27FC236}">
                <a16:creationId xmlns:a16="http://schemas.microsoft.com/office/drawing/2014/main" id="{8967329D-31B2-F146-8DC5-C863D5B430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73575" y="6519228"/>
            <a:ext cx="753398" cy="132122"/>
          </a:xfrm>
          <a:prstGeom prst="rect">
            <a:avLst/>
          </a:prstGeom>
        </p:spPr>
      </p:pic>
      <p:sp>
        <p:nvSpPr>
          <p:cNvPr id="26" name="Footer Placeholder 2">
            <a:extLst>
              <a:ext uri="{FF2B5EF4-FFF2-40B4-BE49-F238E27FC236}">
                <a16:creationId xmlns:a16="http://schemas.microsoft.com/office/drawing/2014/main" id="{49976980-2E9D-BB44-8AC9-D0F2833F45E5}"/>
              </a:ext>
            </a:extLst>
          </p:cNvPr>
          <p:cNvSpPr txBox="1">
            <a:spLocks/>
          </p:cNvSpPr>
          <p:nvPr/>
        </p:nvSpPr>
        <p:spPr>
          <a:xfrm>
            <a:off x="4571840" y="6488159"/>
            <a:ext cx="4086231" cy="237487"/>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9" dirty="0">
                <a:solidFill>
                  <a:srgbClr val="3F403F"/>
                </a:solidFill>
              </a:rPr>
              <a:t>CONFIDENTIAL. FOR INTERNAL USE ONLY – DO NOT DUPLICATE OR DISTRIBUTE.</a:t>
            </a:r>
          </a:p>
        </p:txBody>
      </p:sp>
      <p:sp>
        <p:nvSpPr>
          <p:cNvPr id="27" name="Slide Number Placeholder 3">
            <a:extLst>
              <a:ext uri="{FF2B5EF4-FFF2-40B4-BE49-F238E27FC236}">
                <a16:creationId xmlns:a16="http://schemas.microsoft.com/office/drawing/2014/main" id="{3ABC2489-A9ED-4B49-B474-274646E2F782}"/>
              </a:ext>
            </a:extLst>
          </p:cNvPr>
          <p:cNvSpPr txBox="1">
            <a:spLocks/>
          </p:cNvSpPr>
          <p:nvPr/>
        </p:nvSpPr>
        <p:spPr>
          <a:xfrm>
            <a:off x="9242478" y="6497399"/>
            <a:ext cx="489348" cy="204451"/>
          </a:xfrm>
          <a:prstGeom prst="rect">
            <a:avLst/>
          </a:prstGeom>
        </p:spPr>
        <p:txBody>
          <a:bodyPr vert="horz" wrap="square" lIns="80998" tIns="40499" rIns="80998" bIns="40499"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97">
                <a:solidFill>
                  <a:srgbClr val="3F403F"/>
                </a:solidFill>
              </a:rPr>
              <a:pPr/>
              <a:t>10</a:t>
            </a:fld>
            <a:endParaRPr lang="en-US" sz="797" dirty="0">
              <a:solidFill>
                <a:srgbClr val="3F403F"/>
              </a:solidFill>
            </a:endParaRPr>
          </a:p>
        </p:txBody>
      </p:sp>
      <p:sp>
        <p:nvSpPr>
          <p:cNvPr id="22" name="Content Placeholder 4">
            <a:extLst>
              <a:ext uri="{FF2B5EF4-FFF2-40B4-BE49-F238E27FC236}">
                <a16:creationId xmlns:a16="http://schemas.microsoft.com/office/drawing/2014/main" id="{3FFA7B70-90A2-FF4A-8BE7-90D3CDA5CC3E}"/>
              </a:ext>
            </a:extLst>
          </p:cNvPr>
          <p:cNvSpPr txBox="1">
            <a:spLocks/>
          </p:cNvSpPr>
          <p:nvPr/>
        </p:nvSpPr>
        <p:spPr>
          <a:xfrm>
            <a:off x="568478" y="6390351"/>
            <a:ext cx="1548728" cy="193941"/>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4303" indent="0">
              <a:spcBef>
                <a:spcPts val="0"/>
              </a:spcBef>
              <a:spcAft>
                <a:spcPts val="277"/>
              </a:spcAft>
              <a:buNone/>
            </a:pPr>
            <a:r>
              <a:rPr lang="en-US" sz="738" b="1" dirty="0"/>
              <a:t>Badge Translation here</a:t>
            </a:r>
          </a:p>
        </p:txBody>
      </p:sp>
      <p:sp>
        <p:nvSpPr>
          <p:cNvPr id="28" name="Content Placeholder 4">
            <a:extLst>
              <a:ext uri="{FF2B5EF4-FFF2-40B4-BE49-F238E27FC236}">
                <a16:creationId xmlns:a16="http://schemas.microsoft.com/office/drawing/2014/main" id="{3418C915-5652-4C4D-9F41-A605877511F4}"/>
              </a:ext>
            </a:extLst>
          </p:cNvPr>
          <p:cNvSpPr txBox="1">
            <a:spLocks/>
          </p:cNvSpPr>
          <p:nvPr/>
        </p:nvSpPr>
        <p:spPr>
          <a:xfrm>
            <a:off x="4988151" y="5374107"/>
            <a:ext cx="1548728" cy="193941"/>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14303" indent="0">
              <a:spcBef>
                <a:spcPts val="0"/>
              </a:spcBef>
              <a:spcAft>
                <a:spcPts val="277"/>
              </a:spcAft>
              <a:buNone/>
            </a:pPr>
            <a:r>
              <a:rPr lang="en-US" sz="738" b="1" dirty="0"/>
              <a:t>Badge Translation here</a:t>
            </a:r>
          </a:p>
        </p:txBody>
      </p:sp>
    </p:spTree>
    <p:extLst>
      <p:ext uri="{BB962C8B-B14F-4D97-AF65-F5344CB8AC3E}">
        <p14:creationId xmlns:p14="http://schemas.microsoft.com/office/powerpoint/2010/main" val="53006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3C7A-BD32-D64D-9F62-5A777164A294}"/>
              </a:ext>
            </a:extLst>
          </p:cNvPr>
          <p:cNvSpPr>
            <a:spLocks noGrp="1"/>
          </p:cNvSpPr>
          <p:nvPr>
            <p:ph type="title"/>
          </p:nvPr>
        </p:nvSpPr>
        <p:spPr/>
        <p:txBody>
          <a:bodyPr/>
          <a:lstStyle/>
          <a:p>
            <a:r>
              <a:rPr lang="en-US" dirty="0"/>
              <a:t>Lapel Pins</a:t>
            </a:r>
          </a:p>
        </p:txBody>
      </p:sp>
      <p:sp>
        <p:nvSpPr>
          <p:cNvPr id="3" name="Text Placeholder 2">
            <a:extLst>
              <a:ext uri="{FF2B5EF4-FFF2-40B4-BE49-F238E27FC236}">
                <a16:creationId xmlns:a16="http://schemas.microsoft.com/office/drawing/2014/main" id="{5D69559C-2EB3-D64B-9717-634B8B2A6116}"/>
              </a:ext>
            </a:extLst>
          </p:cNvPr>
          <p:cNvSpPr txBox="1">
            <a:spLocks/>
          </p:cNvSpPr>
          <p:nvPr/>
        </p:nvSpPr>
        <p:spPr>
          <a:xfrm>
            <a:off x="101760" y="4718422"/>
            <a:ext cx="11102023" cy="400110"/>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0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E4D83E-1463-3040-9ABF-55947DC78D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3575" y="6519228"/>
            <a:ext cx="753398" cy="132122"/>
          </a:xfrm>
          <a:prstGeom prst="rect">
            <a:avLst/>
          </a:prstGeom>
        </p:spPr>
      </p:pic>
      <p:sp>
        <p:nvSpPr>
          <p:cNvPr id="11" name="Footer Placeholder 2">
            <a:extLst>
              <a:ext uri="{FF2B5EF4-FFF2-40B4-BE49-F238E27FC236}">
                <a16:creationId xmlns:a16="http://schemas.microsoft.com/office/drawing/2014/main" id="{E2563660-4CD4-6B47-851F-8071059C93F5}"/>
              </a:ext>
            </a:extLst>
          </p:cNvPr>
          <p:cNvSpPr txBox="1">
            <a:spLocks/>
          </p:cNvSpPr>
          <p:nvPr/>
        </p:nvSpPr>
        <p:spPr>
          <a:xfrm>
            <a:off x="4571840" y="6488159"/>
            <a:ext cx="4086231" cy="237487"/>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9" dirty="0">
                <a:solidFill>
                  <a:srgbClr val="3F403F"/>
                </a:solidFill>
              </a:rPr>
              <a:t>CONFIDENTIAL. FOR INTERNAL USE ONLY – DO NOT DUPLICATE OR DISTRIBUTE.</a:t>
            </a:r>
          </a:p>
        </p:txBody>
      </p:sp>
      <p:sp>
        <p:nvSpPr>
          <p:cNvPr id="12" name="Slide Number Placeholder 3">
            <a:extLst>
              <a:ext uri="{FF2B5EF4-FFF2-40B4-BE49-F238E27FC236}">
                <a16:creationId xmlns:a16="http://schemas.microsoft.com/office/drawing/2014/main" id="{401E4251-452A-004C-A397-2AEBEDE449B4}"/>
              </a:ext>
            </a:extLst>
          </p:cNvPr>
          <p:cNvSpPr txBox="1">
            <a:spLocks/>
          </p:cNvSpPr>
          <p:nvPr/>
        </p:nvSpPr>
        <p:spPr>
          <a:xfrm>
            <a:off x="9242478" y="6497399"/>
            <a:ext cx="489348" cy="204451"/>
          </a:xfrm>
          <a:prstGeom prst="rect">
            <a:avLst/>
          </a:prstGeom>
        </p:spPr>
        <p:txBody>
          <a:bodyPr vert="horz" wrap="square" lIns="80998" tIns="40499" rIns="80998" bIns="40499"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97">
                <a:solidFill>
                  <a:srgbClr val="3F403F"/>
                </a:solidFill>
              </a:rPr>
              <a:pPr/>
              <a:t>12</a:t>
            </a:fld>
            <a:endParaRPr lang="en-US" sz="797" dirty="0">
              <a:solidFill>
                <a:srgbClr val="3F403F"/>
              </a:solidFill>
            </a:endParaRPr>
          </a:p>
        </p:txBody>
      </p:sp>
      <p:sp>
        <p:nvSpPr>
          <p:cNvPr id="13" name="Title 2">
            <a:extLst>
              <a:ext uri="{FF2B5EF4-FFF2-40B4-BE49-F238E27FC236}">
                <a16:creationId xmlns:a16="http://schemas.microsoft.com/office/drawing/2014/main" id="{FE304134-A58D-E04A-A8C7-DE67DF155B41}"/>
              </a:ext>
            </a:extLst>
          </p:cNvPr>
          <p:cNvSpPr txBox="1">
            <a:spLocks/>
          </p:cNvSpPr>
          <p:nvPr/>
        </p:nvSpPr>
        <p:spPr>
          <a:xfrm>
            <a:off x="642615" y="448811"/>
            <a:ext cx="2484634" cy="424732"/>
          </a:xfrm>
          <a:prstGeom prst="rect">
            <a:avLst/>
          </a:prstGeom>
        </p:spPr>
        <p:txBody>
          <a:bodyPr vert="horz" wrap="square" lIns="91440" tIns="45720" rIns="91440" bIns="45720" rtlCol="0" anchor="b" anchorCtr="0">
            <a:spAutoFit/>
          </a:bodyPr>
          <a:lst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a:lstStyle>
          <a:p>
            <a:r>
              <a:rPr lang="en-US" sz="2400" dirty="0"/>
              <a:t>Instructions</a:t>
            </a:r>
          </a:p>
        </p:txBody>
      </p:sp>
      <p:sp>
        <p:nvSpPr>
          <p:cNvPr id="7" name="Content Placeholder 4">
            <a:extLst>
              <a:ext uri="{FF2B5EF4-FFF2-40B4-BE49-F238E27FC236}">
                <a16:creationId xmlns:a16="http://schemas.microsoft.com/office/drawing/2014/main" id="{1E3D357B-07C0-BF42-8EC4-77B3D20F5A18}"/>
              </a:ext>
            </a:extLst>
          </p:cNvPr>
          <p:cNvSpPr txBox="1">
            <a:spLocks/>
          </p:cNvSpPr>
          <p:nvPr/>
        </p:nvSpPr>
        <p:spPr>
          <a:xfrm>
            <a:off x="642615" y="1111717"/>
            <a:ext cx="6722017" cy="3983889"/>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For regions or countries interested in giving lapel pins to employees upon completion of Lean training, please know that as of September 2021 we are building a global process for ordering and distributing pins. Right now, this process is available in select areas.</a:t>
            </a: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We will update this document as soon as that process is final. </a:t>
            </a:r>
          </a:p>
          <a:p>
            <a:pPr marL="0" indent="0">
              <a:spcAft>
                <a:spcPts val="554"/>
              </a:spcAft>
              <a:buNone/>
            </a:pPr>
            <a:r>
              <a:rPr lang="en-US" sz="1662" dirty="0">
                <a:solidFill>
                  <a:schemeClr val="tx2"/>
                </a:solidFill>
                <a:latin typeface="Arial" panose="020B0604020202020204" pitchFamily="34" charset="0"/>
                <a:cs typeface="Arial" panose="020B0604020202020204" pitchFamily="34" charset="0"/>
              </a:rPr>
              <a:t>In the meantime, here is a picture of the pins. We are also creating a pin for Lean Coaches, which will be available soon. </a:t>
            </a:r>
          </a:p>
        </p:txBody>
      </p:sp>
      <p:pic>
        <p:nvPicPr>
          <p:cNvPr id="9" name="Picture 8">
            <a:extLst>
              <a:ext uri="{FF2B5EF4-FFF2-40B4-BE49-F238E27FC236}">
                <a16:creationId xmlns:a16="http://schemas.microsoft.com/office/drawing/2014/main" id="{76FE3F06-51EF-224C-ACE2-850A8F9F8D64}"/>
              </a:ext>
            </a:extLst>
          </p:cNvPr>
          <p:cNvPicPr>
            <a:picLocks noChangeAspect="1"/>
          </p:cNvPicPr>
          <p:nvPr/>
        </p:nvPicPr>
        <p:blipFill>
          <a:blip r:embed="rId3"/>
          <a:stretch>
            <a:fillRect/>
          </a:stretch>
        </p:blipFill>
        <p:spPr>
          <a:xfrm>
            <a:off x="736336" y="3404202"/>
            <a:ext cx="6329884" cy="2310633"/>
          </a:xfrm>
          <a:prstGeom prst="rect">
            <a:avLst/>
          </a:prstGeom>
        </p:spPr>
      </p:pic>
    </p:spTree>
    <p:extLst>
      <p:ext uri="{BB962C8B-B14F-4D97-AF65-F5344CB8AC3E}">
        <p14:creationId xmlns:p14="http://schemas.microsoft.com/office/powerpoint/2010/main" val="20932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871515E-D08B-8B43-862A-C8A242EB1810}"/>
              </a:ext>
            </a:extLst>
          </p:cNvPr>
          <p:cNvSpPr txBox="1">
            <a:spLocks/>
          </p:cNvSpPr>
          <p:nvPr/>
        </p:nvSpPr>
        <p:spPr>
          <a:xfrm>
            <a:off x="642615" y="1130141"/>
            <a:ext cx="6762569" cy="4315880"/>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800" dirty="0">
                <a:solidFill>
                  <a:schemeClr val="tx2"/>
                </a:solidFill>
                <a:latin typeface="Arial" panose="020B0604020202020204" pitchFamily="34" charset="0"/>
                <a:cs typeface="Arial" panose="020B0604020202020204" pitchFamily="34" charset="0"/>
              </a:rPr>
              <a:t>To help celebrate employees’ completion of Bronze, Silver, Gold and Coach Lean training levels, we’ve created the following resources. </a:t>
            </a:r>
          </a:p>
          <a:p>
            <a:pPr marL="0" indent="0">
              <a:spcAft>
                <a:spcPts val="554"/>
              </a:spcAft>
              <a:buNone/>
            </a:pPr>
            <a:r>
              <a:rPr lang="en-US" sz="1800" dirty="0">
                <a:solidFill>
                  <a:schemeClr val="tx2"/>
                </a:solidFill>
                <a:latin typeface="Arial" panose="020B0604020202020204" pitchFamily="34" charset="0"/>
                <a:cs typeface="Arial" panose="020B0604020202020204" pitchFamily="34" charset="0"/>
              </a:rPr>
              <a:t>These are optional, but we do encourage their use. If you plan to use the certificates and badges, we ask that you don’t adjust the design and layout. We are working to create consistent Lean tools and resources for use throughout the company.</a:t>
            </a:r>
            <a:endParaRPr lang="en-US" sz="1800" dirty="0">
              <a:solidFill>
                <a:srgbClr val="FF0000"/>
              </a:solidFill>
              <a:latin typeface="Arial" panose="020B0604020202020204" pitchFamily="34" charset="0"/>
              <a:cs typeface="Arial" panose="020B0604020202020204" pitchFamily="34" charset="0"/>
            </a:endParaRPr>
          </a:p>
          <a:p>
            <a:pPr marL="0" indent="0">
              <a:spcAft>
                <a:spcPts val="554"/>
              </a:spcAft>
              <a:buNone/>
            </a:pPr>
            <a:r>
              <a:rPr lang="en-US" sz="1800" dirty="0">
                <a:solidFill>
                  <a:schemeClr val="tx2"/>
                </a:solidFill>
                <a:latin typeface="Arial" panose="020B0604020202020204" pitchFamily="34" charset="0"/>
                <a:cs typeface="Arial" panose="020B0604020202020204" pitchFamily="34" charset="0"/>
              </a:rPr>
              <a:t>However, please do translate the certificates as needed. The badges will need to stay in English.</a:t>
            </a:r>
          </a:p>
          <a:p>
            <a:pPr marL="0" indent="0">
              <a:spcAft>
                <a:spcPts val="554"/>
              </a:spcAft>
              <a:buNone/>
            </a:pPr>
            <a:r>
              <a:rPr lang="en-US" sz="1800" dirty="0">
                <a:solidFill>
                  <a:schemeClr val="tx2"/>
                </a:solidFill>
                <a:latin typeface="Arial" panose="020B0604020202020204" pitchFamily="34" charset="0"/>
                <a:cs typeface="Arial" panose="020B0604020202020204" pitchFamily="34" charset="0"/>
              </a:rPr>
              <a:t>If you have any questions, contact Priscilla Pinon or </a:t>
            </a:r>
            <a:r>
              <a:rPr lang="en-US" sz="1800" dirty="0" err="1">
                <a:solidFill>
                  <a:schemeClr val="tx2"/>
                </a:solidFill>
                <a:latin typeface="Arial" panose="020B0604020202020204" pitchFamily="34" charset="0"/>
                <a:cs typeface="Arial" panose="020B0604020202020204" pitchFamily="34" charset="0"/>
              </a:rPr>
              <a:t>Megann</a:t>
            </a:r>
            <a:r>
              <a:rPr lang="en-US" sz="1800" dirty="0">
                <a:solidFill>
                  <a:schemeClr val="tx2"/>
                </a:solidFill>
                <a:latin typeface="Arial" panose="020B0604020202020204" pitchFamily="34" charset="0"/>
                <a:cs typeface="Arial" panose="020B0604020202020204" pitchFamily="34" charset="0"/>
              </a:rPr>
              <a:t> Marsalis. </a:t>
            </a:r>
          </a:p>
        </p:txBody>
      </p:sp>
      <p:pic>
        <p:nvPicPr>
          <p:cNvPr id="5" name="Picture 4">
            <a:extLst>
              <a:ext uri="{FF2B5EF4-FFF2-40B4-BE49-F238E27FC236}">
                <a16:creationId xmlns:a16="http://schemas.microsoft.com/office/drawing/2014/main" id="{B3E53784-7145-0843-9032-1933867BF1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3575" y="6519228"/>
            <a:ext cx="753398" cy="132122"/>
          </a:xfrm>
          <a:prstGeom prst="rect">
            <a:avLst/>
          </a:prstGeom>
        </p:spPr>
      </p:pic>
      <p:sp>
        <p:nvSpPr>
          <p:cNvPr id="6" name="Footer Placeholder 2">
            <a:extLst>
              <a:ext uri="{FF2B5EF4-FFF2-40B4-BE49-F238E27FC236}">
                <a16:creationId xmlns:a16="http://schemas.microsoft.com/office/drawing/2014/main" id="{DAD9266C-3F5A-BD43-A880-BAA0DDA8B395}"/>
              </a:ext>
            </a:extLst>
          </p:cNvPr>
          <p:cNvSpPr txBox="1">
            <a:spLocks/>
          </p:cNvSpPr>
          <p:nvPr/>
        </p:nvSpPr>
        <p:spPr>
          <a:xfrm>
            <a:off x="4571840" y="6488159"/>
            <a:ext cx="4086231" cy="237487"/>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9" dirty="0">
                <a:solidFill>
                  <a:srgbClr val="3F403F"/>
                </a:solidFill>
              </a:rPr>
              <a:t>CONFIDENTIAL. FOR INTERNAL USE ONLY – DO NOT DUPLICATE OR DISTRIBUTE.</a:t>
            </a:r>
          </a:p>
        </p:txBody>
      </p:sp>
      <p:sp>
        <p:nvSpPr>
          <p:cNvPr id="7" name="Slide Number Placeholder 3">
            <a:extLst>
              <a:ext uri="{FF2B5EF4-FFF2-40B4-BE49-F238E27FC236}">
                <a16:creationId xmlns:a16="http://schemas.microsoft.com/office/drawing/2014/main" id="{EAC3640E-4F98-7243-A78E-5B1B7192A776}"/>
              </a:ext>
            </a:extLst>
          </p:cNvPr>
          <p:cNvSpPr txBox="1">
            <a:spLocks/>
          </p:cNvSpPr>
          <p:nvPr/>
        </p:nvSpPr>
        <p:spPr>
          <a:xfrm>
            <a:off x="9242478" y="6497399"/>
            <a:ext cx="489348" cy="204451"/>
          </a:xfrm>
          <a:prstGeom prst="rect">
            <a:avLst/>
          </a:prstGeom>
        </p:spPr>
        <p:txBody>
          <a:bodyPr vert="horz" wrap="square" lIns="80998" tIns="40499" rIns="80998" bIns="40499"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97">
                <a:solidFill>
                  <a:srgbClr val="3F403F"/>
                </a:solidFill>
              </a:rPr>
              <a:pPr/>
              <a:t>2</a:t>
            </a:fld>
            <a:endParaRPr lang="en-US" sz="797" dirty="0">
              <a:solidFill>
                <a:srgbClr val="3F403F"/>
              </a:solidFill>
            </a:endParaRPr>
          </a:p>
        </p:txBody>
      </p:sp>
      <p:sp>
        <p:nvSpPr>
          <p:cNvPr id="14" name="Title 2">
            <a:extLst>
              <a:ext uri="{FF2B5EF4-FFF2-40B4-BE49-F238E27FC236}">
                <a16:creationId xmlns:a16="http://schemas.microsoft.com/office/drawing/2014/main" id="{77E469C0-9A05-C142-B0BD-40C4F8C04731}"/>
              </a:ext>
            </a:extLst>
          </p:cNvPr>
          <p:cNvSpPr txBox="1">
            <a:spLocks/>
          </p:cNvSpPr>
          <p:nvPr/>
        </p:nvSpPr>
        <p:spPr>
          <a:xfrm>
            <a:off x="642615" y="448811"/>
            <a:ext cx="2484634" cy="424732"/>
          </a:xfrm>
          <a:prstGeom prst="rect">
            <a:avLst/>
          </a:prstGeom>
        </p:spPr>
        <p:txBody>
          <a:bodyPr vert="horz" wrap="square" lIns="91440" tIns="45720" rIns="91440" bIns="45720" rtlCol="0" anchor="b" anchorCtr="0">
            <a:spAutoFit/>
          </a:bodyPr>
          <a:lst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a:lstStyle>
          <a:p>
            <a:r>
              <a:rPr lang="en-US" sz="2400" dirty="0"/>
              <a:t>Instructions</a:t>
            </a:r>
          </a:p>
        </p:txBody>
      </p:sp>
    </p:spTree>
    <p:extLst>
      <p:ext uri="{BB962C8B-B14F-4D97-AF65-F5344CB8AC3E}">
        <p14:creationId xmlns:p14="http://schemas.microsoft.com/office/powerpoint/2010/main" val="10271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3C7A-BD32-D64D-9F62-5A777164A294}"/>
              </a:ext>
            </a:extLst>
          </p:cNvPr>
          <p:cNvSpPr>
            <a:spLocks noGrp="1"/>
          </p:cNvSpPr>
          <p:nvPr>
            <p:ph type="title"/>
          </p:nvPr>
        </p:nvSpPr>
        <p:spPr/>
        <p:txBody>
          <a:bodyPr/>
          <a:lstStyle/>
          <a:p>
            <a:r>
              <a:rPr lang="en-US" dirty="0"/>
              <a:t>Certificates</a:t>
            </a:r>
          </a:p>
        </p:txBody>
      </p:sp>
      <p:sp>
        <p:nvSpPr>
          <p:cNvPr id="3" name="Text Placeholder 2">
            <a:extLst>
              <a:ext uri="{FF2B5EF4-FFF2-40B4-BE49-F238E27FC236}">
                <a16:creationId xmlns:a16="http://schemas.microsoft.com/office/drawing/2014/main" id="{5D69559C-2EB3-D64B-9717-634B8B2A6116}"/>
              </a:ext>
            </a:extLst>
          </p:cNvPr>
          <p:cNvSpPr txBox="1">
            <a:spLocks/>
          </p:cNvSpPr>
          <p:nvPr/>
        </p:nvSpPr>
        <p:spPr>
          <a:xfrm>
            <a:off x="101760" y="4718422"/>
            <a:ext cx="11102023" cy="400110"/>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88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444814C-ABF5-A043-AF21-D80068C040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18" name="Picture 17">
            <a:extLst>
              <a:ext uri="{FF2B5EF4-FFF2-40B4-BE49-F238E27FC236}">
                <a16:creationId xmlns:a16="http://schemas.microsoft.com/office/drawing/2014/main" id="{C3D84888-0312-5640-8F00-C606A13080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093" y="346363"/>
            <a:ext cx="8599801" cy="6645300"/>
          </a:xfrm>
          <a:prstGeom prst="rect">
            <a:avLst/>
          </a:prstGeom>
        </p:spPr>
      </p:pic>
      <p:sp>
        <p:nvSpPr>
          <p:cNvPr id="14" name="CaixaDeTexto 13"/>
          <p:cNvSpPr txBox="1"/>
          <p:nvPr/>
        </p:nvSpPr>
        <p:spPr>
          <a:xfrm>
            <a:off x="472580" y="2007539"/>
            <a:ext cx="8962364" cy="609171"/>
          </a:xfrm>
          <a:prstGeom prst="rect">
            <a:avLst/>
          </a:prstGeom>
          <a:noFill/>
        </p:spPr>
        <p:txBody>
          <a:bodyPr wrap="square" rtlCol="0">
            <a:noAutofit/>
          </a:bodyPr>
          <a:lstStyle/>
          <a:p>
            <a:pPr algn="ctr">
              <a:spcAft>
                <a:spcPts val="600"/>
              </a:spcAft>
            </a:pPr>
            <a:r>
              <a:rPr lang="en-US" dirty="0">
                <a:latin typeface="Arial" panose="020B0604020202020204" pitchFamily="34" charset="0"/>
                <a:cs typeface="Arial" panose="020B0604020202020204" pitchFamily="34" charset="0"/>
              </a:rPr>
              <a:t>In recognition of successfully completing, understanding and applying all concepts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tools of the Lean Bronze level training, Brink’s officially certifies</a:t>
            </a:r>
          </a:p>
        </p:txBody>
      </p:sp>
      <p:sp>
        <p:nvSpPr>
          <p:cNvPr id="15" name="CaixaDeTexto 14"/>
          <p:cNvSpPr txBox="1"/>
          <p:nvPr/>
        </p:nvSpPr>
        <p:spPr>
          <a:xfrm>
            <a:off x="472577" y="3593193"/>
            <a:ext cx="8962365" cy="939428"/>
          </a:xfrm>
          <a:prstGeom prst="rect">
            <a:avLst/>
          </a:prstGeom>
          <a:noFill/>
        </p:spPr>
        <p:txBody>
          <a:bodyPr wrap="square" lIns="91440" tIns="45720" rIns="91440" bIns="45720" rtlCol="0" anchor="t">
            <a:spAutoFit/>
          </a:bodyPr>
          <a:lstStyle/>
          <a:p>
            <a:pPr algn="ctr"/>
            <a:r>
              <a:rPr lang="en-US" dirty="0">
                <a:latin typeface="Arial" panose="020B0604020202020204" pitchFamily="34" charset="0"/>
                <a:cs typeface="Arial" panose="020B0604020202020204" pitchFamily="34" charset="0"/>
              </a:rPr>
              <a:t>This certificate attests to your commitment to Lean and your contributions</a:t>
            </a:r>
          </a:p>
          <a:p>
            <a:pPr algn="ctr"/>
            <a:r>
              <a:rPr lang="en-US" dirty="0">
                <a:latin typeface="Arial" panose="020B0604020202020204" pitchFamily="34" charset="0"/>
                <a:cs typeface="Arial" panose="020B0604020202020204" pitchFamily="34" charset="0"/>
              </a:rPr>
              <a:t>in improving our workplace, growing our customer satisfaction, </a:t>
            </a:r>
          </a:p>
          <a:p>
            <a:pPr algn="ctr"/>
            <a:r>
              <a:rPr lang="en-US" dirty="0">
                <a:latin typeface="Arial" panose="020B0604020202020204" pitchFamily="34" charset="0"/>
                <a:cs typeface="Arial" panose="020B0604020202020204" pitchFamily="34" charset="0"/>
              </a:rPr>
              <a:t>and strengthening the operational excellence and transformation of Brink’s.</a:t>
            </a:r>
          </a:p>
          <a:p>
            <a:pPr algn="ctr"/>
            <a:endParaRPr lang="en-US" sz="1416" dirty="0">
              <a:latin typeface="Arial" panose="020B0604020202020204" pitchFamily="34" charset="0"/>
              <a:cs typeface="Arial" panose="020B0604020202020204" pitchFamily="34" charset="0"/>
            </a:endParaRPr>
          </a:p>
        </p:txBody>
      </p:sp>
      <p:sp>
        <p:nvSpPr>
          <p:cNvPr id="16" name="CaixaDeTexto 15"/>
          <p:cNvSpPr txBox="1"/>
          <p:nvPr/>
        </p:nvSpPr>
        <p:spPr>
          <a:xfrm>
            <a:off x="472579" y="2796310"/>
            <a:ext cx="8962364" cy="568155"/>
          </a:xfrm>
          <a:prstGeom prst="rect">
            <a:avLst/>
          </a:prstGeom>
          <a:noFill/>
        </p:spPr>
        <p:txBody>
          <a:bodyPr wrap="square" rtlCol="0">
            <a:spAutoFit/>
          </a:bodyPr>
          <a:lstStyle/>
          <a:p>
            <a:pPr algn="ctr"/>
            <a:r>
              <a:rPr lang="pt-BR" sz="3600" b="1" dirty="0">
                <a:latin typeface="Arial" panose="020B0604020202020204" pitchFamily="34" charset="0"/>
                <a:cs typeface="Arial" panose="020B0604020202020204" pitchFamily="34" charset="0"/>
              </a:rPr>
              <a:t>&lt;&lt;</a:t>
            </a:r>
            <a:r>
              <a:rPr lang="pt-BR" sz="3600" b="1" dirty="0" err="1">
                <a:latin typeface="Arial" panose="020B0604020202020204" pitchFamily="34" charset="0"/>
                <a:cs typeface="Arial" panose="020B0604020202020204" pitchFamily="34" charset="0"/>
              </a:rPr>
              <a:t>Name</a:t>
            </a:r>
            <a:r>
              <a:rPr lang="pt-BR" sz="3600" b="1" dirty="0">
                <a:latin typeface="Arial" panose="020B0604020202020204" pitchFamily="34" charset="0"/>
                <a:cs typeface="Arial" panose="020B0604020202020204" pitchFamily="34" charset="0"/>
              </a:rPr>
              <a:t>&gt;&gt;</a:t>
            </a:r>
          </a:p>
        </p:txBody>
      </p:sp>
      <p:sp>
        <p:nvSpPr>
          <p:cNvPr id="6" name="Rectangle 5">
            <a:extLst>
              <a:ext uri="{FF2B5EF4-FFF2-40B4-BE49-F238E27FC236}">
                <a16:creationId xmlns:a16="http://schemas.microsoft.com/office/drawing/2014/main" id="{7E642744-7D8C-7343-A339-933ADE717A1C}"/>
              </a:ext>
            </a:extLst>
          </p:cNvPr>
          <p:cNvSpPr/>
          <p:nvPr/>
        </p:nvSpPr>
        <p:spPr>
          <a:xfrm>
            <a:off x="360218" y="346363"/>
            <a:ext cx="9171709" cy="6185992"/>
          </a:xfrm>
          <a:prstGeom prst="rect">
            <a:avLst/>
          </a:prstGeom>
          <a:noFill/>
          <a:ln>
            <a:solidFill>
              <a:srgbClr val="B08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F9DFE85-13F2-A04F-A133-215BB6E09322}"/>
              </a:ext>
            </a:extLst>
          </p:cNvPr>
          <p:cNvSpPr txBox="1"/>
          <p:nvPr/>
        </p:nvSpPr>
        <p:spPr>
          <a:xfrm>
            <a:off x="472580" y="1417348"/>
            <a:ext cx="8962364" cy="676374"/>
          </a:xfrm>
          <a:prstGeom prst="rect">
            <a:avLst/>
          </a:prstGeom>
          <a:noFill/>
        </p:spPr>
        <p:txBody>
          <a:bodyPr wrap="square" rtlCol="0">
            <a:spAutoFit/>
          </a:bodyPr>
          <a:lstStyle/>
          <a:p>
            <a:pPr algn="ctr"/>
            <a:r>
              <a:rPr lang="en-US" sz="4400" b="1" dirty="0">
                <a:solidFill>
                  <a:srgbClr val="B08D57"/>
                </a:solidFill>
                <a:latin typeface="Arial" panose="020B0604020202020204" pitchFamily="34" charset="0"/>
                <a:cs typeface="Arial" panose="020B0604020202020204" pitchFamily="34" charset="0"/>
              </a:rPr>
              <a:t>Lean Bronze Certified</a:t>
            </a:r>
          </a:p>
        </p:txBody>
      </p:sp>
      <p:pic>
        <p:nvPicPr>
          <p:cNvPr id="9" name="Picture 8">
            <a:extLst>
              <a:ext uri="{FF2B5EF4-FFF2-40B4-BE49-F238E27FC236}">
                <a16:creationId xmlns:a16="http://schemas.microsoft.com/office/drawing/2014/main" id="{48324303-28D6-2149-9AB9-94ECFC69DD4A}"/>
              </a:ext>
            </a:extLst>
          </p:cNvPr>
          <p:cNvPicPr>
            <a:picLocks noChangeAspect="1"/>
          </p:cNvPicPr>
          <p:nvPr/>
        </p:nvPicPr>
        <p:blipFill>
          <a:blip r:embed="rId4">
            <a:alphaModFix amt="27000"/>
            <a:extLst>
              <a:ext uri="{28A0092B-C50C-407E-A947-70E740481C1C}">
                <a14:useLocalDpi xmlns:a14="http://schemas.microsoft.com/office/drawing/2010/main" val="0"/>
              </a:ext>
            </a:extLst>
          </a:blip>
          <a:srcRect/>
          <a:stretch/>
        </p:blipFill>
        <p:spPr>
          <a:xfrm>
            <a:off x="6963263" y="506484"/>
            <a:ext cx="2274632" cy="409544"/>
          </a:xfrm>
          <a:prstGeom prst="rect">
            <a:avLst/>
          </a:prstGeom>
        </p:spPr>
      </p:pic>
      <p:grpSp>
        <p:nvGrpSpPr>
          <p:cNvPr id="29" name="Group 28">
            <a:extLst>
              <a:ext uri="{FF2B5EF4-FFF2-40B4-BE49-F238E27FC236}">
                <a16:creationId xmlns:a16="http://schemas.microsoft.com/office/drawing/2014/main" id="{06CA8B47-4715-6D42-B42E-A139E5C62074}"/>
              </a:ext>
            </a:extLst>
          </p:cNvPr>
          <p:cNvGrpSpPr/>
          <p:nvPr/>
        </p:nvGrpSpPr>
        <p:grpSpPr>
          <a:xfrm>
            <a:off x="602040" y="5939131"/>
            <a:ext cx="8659985" cy="475704"/>
            <a:chOff x="375872" y="6734222"/>
            <a:chExt cx="9851573" cy="541159"/>
          </a:xfrm>
        </p:grpSpPr>
        <p:sp>
          <p:nvSpPr>
            <p:cNvPr id="25" name="CaixaDeTexto 14">
              <a:extLst>
                <a:ext uri="{FF2B5EF4-FFF2-40B4-BE49-F238E27FC236}">
                  <a16:creationId xmlns:a16="http://schemas.microsoft.com/office/drawing/2014/main" id="{744D0B6F-B4F0-E441-A974-A774F94AFCE3}"/>
                </a:ext>
              </a:extLst>
            </p:cNvPr>
            <p:cNvSpPr txBox="1"/>
            <p:nvPr/>
          </p:nvSpPr>
          <p:spPr>
            <a:xfrm>
              <a:off x="6207401" y="6750192"/>
              <a:ext cx="3007464" cy="276999"/>
            </a:xfrm>
            <a:prstGeom prst="rect">
              <a:avLst/>
            </a:prstGeom>
            <a:noFill/>
          </p:spPr>
          <p:txBody>
            <a:bodyPr wrap="square" lIns="91440" tIns="45720" rIns="91440" bIns="45720" rtlCol="0" anchor="t">
              <a:spAutoFit/>
            </a:bodyPr>
            <a:lstStyle/>
            <a:p>
              <a:r>
                <a:rPr lang="en-US" sz="1200" dirty="0">
                  <a:latin typeface="Arial" panose="020B0604020202020204" pitchFamily="34" charset="0"/>
                  <a:cs typeface="Arial" panose="020B0604020202020204" pitchFamily="34" charset="0"/>
                </a:rPr>
                <a:t>&lt;&lt;Name&gt;&gt;, &lt;&lt;Title&gt;&gt;</a:t>
              </a:r>
              <a:endParaRPr lang="en-US" sz="10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0121BFBA-299F-5045-B036-A67F7CDB0ABA}"/>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ixaDeTexto 14">
              <a:extLst>
                <a:ext uri="{FF2B5EF4-FFF2-40B4-BE49-F238E27FC236}">
                  <a16:creationId xmlns:a16="http://schemas.microsoft.com/office/drawing/2014/main" id="{892F8948-61F0-9040-9196-5E52AB5456DB}"/>
                </a:ext>
              </a:extLst>
            </p:cNvPr>
            <p:cNvSpPr txBox="1"/>
            <p:nvPr/>
          </p:nvSpPr>
          <p:spPr>
            <a:xfrm>
              <a:off x="8720504"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sp>
          <p:nvSpPr>
            <p:cNvPr id="21" name="CaixaDeTexto 14">
              <a:extLst>
                <a:ext uri="{FF2B5EF4-FFF2-40B4-BE49-F238E27FC236}">
                  <a16:creationId xmlns:a16="http://schemas.microsoft.com/office/drawing/2014/main" id="{9CA8F20E-886D-D645-AD02-F7171353C633}"/>
                </a:ext>
              </a:extLst>
            </p:cNvPr>
            <p:cNvSpPr txBox="1"/>
            <p:nvPr/>
          </p:nvSpPr>
          <p:spPr>
            <a:xfrm>
              <a:off x="375872" y="6750192"/>
              <a:ext cx="3240232" cy="525189"/>
            </a:xfrm>
            <a:prstGeom prst="rect">
              <a:avLst/>
            </a:prstGeom>
            <a:noFill/>
          </p:spPr>
          <p:txBody>
            <a:bodyPr wrap="square" lIns="91440" tIns="45720" rIns="91440" bIns="45720" rtlCol="0" anchor="t">
              <a:spAutoFit/>
            </a:bodyPr>
            <a:lstStyle/>
            <a:p>
              <a:r>
                <a:rPr lang="en-US" sz="1200" b="1" dirty="0">
                  <a:latin typeface="Arial" panose="020B0604020202020204" pitchFamily="34" charset="0"/>
                  <a:cs typeface="Arial" panose="020B0604020202020204" pitchFamily="34" charset="0"/>
                </a:rPr>
                <a:t>Jamal Powell</a:t>
              </a:r>
            </a:p>
            <a:p>
              <a:r>
                <a:rPr lang="en-US" sz="1200" i="1" dirty="0">
                  <a:latin typeface="Arial" panose="020B0604020202020204" pitchFamily="34" charset="0"/>
                  <a:cs typeface="Arial" panose="020B0604020202020204" pitchFamily="34" charset="0"/>
                </a:rPr>
                <a:t>Vice President Operational Excellence</a:t>
              </a:r>
              <a:endParaRPr lang="en-US" sz="1000" i="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BA19F09-F0CF-EF4B-8C02-F29B31D35DF6}"/>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14">
              <a:extLst>
                <a:ext uri="{FF2B5EF4-FFF2-40B4-BE49-F238E27FC236}">
                  <a16:creationId xmlns:a16="http://schemas.microsoft.com/office/drawing/2014/main" id="{847BE787-7862-CF48-A7B5-1797C53C742A}"/>
                </a:ext>
              </a:extLst>
            </p:cNvPr>
            <p:cNvSpPr txBox="1"/>
            <p:nvPr/>
          </p:nvSpPr>
          <p:spPr>
            <a:xfrm>
              <a:off x="2888976"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02A3DEBC-E30E-2046-90A4-DE4C1C262CD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16326" y="5180928"/>
            <a:ext cx="1284121" cy="1116387"/>
          </a:xfrm>
          <a:prstGeom prst="rect">
            <a:avLst/>
          </a:prstGeom>
          <a:ln>
            <a:noFill/>
          </a:ln>
        </p:spPr>
      </p:pic>
    </p:spTree>
    <p:extLst>
      <p:ext uri="{BB962C8B-B14F-4D97-AF65-F5344CB8AC3E}">
        <p14:creationId xmlns:p14="http://schemas.microsoft.com/office/powerpoint/2010/main" val="245593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DCA7C0B-0DEF-C04F-AF54-27E456EE39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31" name="Picture 30">
            <a:extLst>
              <a:ext uri="{FF2B5EF4-FFF2-40B4-BE49-F238E27FC236}">
                <a16:creationId xmlns:a16="http://schemas.microsoft.com/office/drawing/2014/main" id="{BBD2DEAC-B50A-484B-A5E7-E3D7BDBBB3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070" y="325645"/>
            <a:ext cx="8599802" cy="6645302"/>
          </a:xfrm>
          <a:prstGeom prst="rect">
            <a:avLst/>
          </a:prstGeom>
        </p:spPr>
      </p:pic>
      <p:sp>
        <p:nvSpPr>
          <p:cNvPr id="37" name="CaixaDeTexto 13">
            <a:extLst>
              <a:ext uri="{FF2B5EF4-FFF2-40B4-BE49-F238E27FC236}">
                <a16:creationId xmlns:a16="http://schemas.microsoft.com/office/drawing/2014/main" id="{27D8E13E-5414-654A-ACA7-201EC158E902}"/>
              </a:ext>
            </a:extLst>
          </p:cNvPr>
          <p:cNvSpPr txBox="1"/>
          <p:nvPr/>
        </p:nvSpPr>
        <p:spPr>
          <a:xfrm>
            <a:off x="472580" y="2007539"/>
            <a:ext cx="8962364" cy="609171"/>
          </a:xfrm>
          <a:prstGeom prst="rect">
            <a:avLst/>
          </a:prstGeom>
          <a:noFill/>
        </p:spPr>
        <p:txBody>
          <a:bodyPr wrap="square" rtlCol="0">
            <a:noAutofit/>
          </a:bodyPr>
          <a:lstStyle/>
          <a:p>
            <a:pPr algn="ctr">
              <a:spcAft>
                <a:spcPts val="600"/>
              </a:spcAft>
            </a:pPr>
            <a:r>
              <a:rPr lang="en-US" dirty="0">
                <a:latin typeface="Arial" panose="020B0604020202020204" pitchFamily="34" charset="0"/>
                <a:cs typeface="Arial" panose="020B0604020202020204" pitchFamily="34" charset="0"/>
              </a:rPr>
              <a:t>In recognition of successfully completing, understanding and applying all concepts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tools of the Lean Silver level training, Brink’s officially certifies</a:t>
            </a:r>
          </a:p>
        </p:txBody>
      </p:sp>
      <p:pic>
        <p:nvPicPr>
          <p:cNvPr id="30" name="Picture 29">
            <a:extLst>
              <a:ext uri="{FF2B5EF4-FFF2-40B4-BE49-F238E27FC236}">
                <a16:creationId xmlns:a16="http://schemas.microsoft.com/office/drawing/2014/main" id="{B30021A8-CF7A-104D-A859-3B0628EDB7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4208" y="5179086"/>
            <a:ext cx="1286239" cy="1118230"/>
          </a:xfrm>
          <a:prstGeom prst="rect">
            <a:avLst/>
          </a:prstGeom>
          <a:ln>
            <a:noFill/>
          </a:ln>
        </p:spPr>
      </p:pic>
      <p:sp>
        <p:nvSpPr>
          <p:cNvPr id="6" name="Rectangle 5">
            <a:extLst>
              <a:ext uri="{FF2B5EF4-FFF2-40B4-BE49-F238E27FC236}">
                <a16:creationId xmlns:a16="http://schemas.microsoft.com/office/drawing/2014/main" id="{7E642744-7D8C-7343-A339-933ADE717A1C}"/>
              </a:ext>
            </a:extLst>
          </p:cNvPr>
          <p:cNvSpPr/>
          <p:nvPr/>
        </p:nvSpPr>
        <p:spPr>
          <a:xfrm>
            <a:off x="360218" y="346363"/>
            <a:ext cx="9171709" cy="6185992"/>
          </a:xfrm>
          <a:prstGeom prst="rect">
            <a:avLst/>
          </a:prstGeom>
          <a:noFill/>
          <a:ln>
            <a:solidFill>
              <a:srgbClr val="C1C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8324303-28D6-2149-9AB9-94ECFC69DD4A}"/>
              </a:ext>
            </a:extLst>
          </p:cNvPr>
          <p:cNvPicPr>
            <a:picLocks noChangeAspect="1"/>
          </p:cNvPicPr>
          <p:nvPr/>
        </p:nvPicPr>
        <p:blipFill>
          <a:blip r:embed="rId5">
            <a:alphaModFix amt="27000"/>
            <a:extLst>
              <a:ext uri="{28A0092B-C50C-407E-A947-70E740481C1C}">
                <a14:useLocalDpi xmlns:a14="http://schemas.microsoft.com/office/drawing/2010/main" val="0"/>
              </a:ext>
            </a:extLst>
          </a:blip>
          <a:srcRect/>
          <a:stretch/>
        </p:blipFill>
        <p:spPr>
          <a:xfrm>
            <a:off x="6963263" y="506484"/>
            <a:ext cx="2274632" cy="409544"/>
          </a:xfrm>
          <a:prstGeom prst="rect">
            <a:avLst/>
          </a:prstGeom>
        </p:spPr>
      </p:pic>
      <p:grpSp>
        <p:nvGrpSpPr>
          <p:cNvPr id="29" name="Group 28">
            <a:extLst>
              <a:ext uri="{FF2B5EF4-FFF2-40B4-BE49-F238E27FC236}">
                <a16:creationId xmlns:a16="http://schemas.microsoft.com/office/drawing/2014/main" id="{06CA8B47-4715-6D42-B42E-A139E5C62074}"/>
              </a:ext>
            </a:extLst>
          </p:cNvPr>
          <p:cNvGrpSpPr/>
          <p:nvPr/>
        </p:nvGrpSpPr>
        <p:grpSpPr>
          <a:xfrm>
            <a:off x="602040" y="5939131"/>
            <a:ext cx="8659985" cy="475704"/>
            <a:chOff x="375872" y="6734222"/>
            <a:chExt cx="9851573" cy="541159"/>
          </a:xfrm>
        </p:grpSpPr>
        <p:sp>
          <p:nvSpPr>
            <p:cNvPr id="25" name="CaixaDeTexto 14">
              <a:extLst>
                <a:ext uri="{FF2B5EF4-FFF2-40B4-BE49-F238E27FC236}">
                  <a16:creationId xmlns:a16="http://schemas.microsoft.com/office/drawing/2014/main" id="{744D0B6F-B4F0-E441-A974-A774F94AFCE3}"/>
                </a:ext>
              </a:extLst>
            </p:cNvPr>
            <p:cNvSpPr txBox="1"/>
            <p:nvPr/>
          </p:nvSpPr>
          <p:spPr>
            <a:xfrm>
              <a:off x="6207401" y="6750192"/>
              <a:ext cx="3007464" cy="276999"/>
            </a:xfrm>
            <a:prstGeom prst="rect">
              <a:avLst/>
            </a:prstGeom>
            <a:noFill/>
          </p:spPr>
          <p:txBody>
            <a:bodyPr wrap="square" lIns="91440" tIns="45720" rIns="91440" bIns="45720" rtlCol="0" anchor="t">
              <a:spAutoFit/>
            </a:bodyPr>
            <a:lstStyle/>
            <a:p>
              <a:r>
                <a:rPr lang="en-US" sz="1200" dirty="0">
                  <a:latin typeface="Arial" panose="020B0604020202020204" pitchFamily="34" charset="0"/>
                  <a:cs typeface="Arial" panose="020B0604020202020204" pitchFamily="34" charset="0"/>
                </a:rPr>
                <a:t>&lt;&lt;Name&gt;&gt;, &lt;&lt;Title&gt;&gt;</a:t>
              </a:r>
              <a:endParaRPr lang="en-US" sz="10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0121BFBA-299F-5045-B036-A67F7CDB0ABA}"/>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ixaDeTexto 14">
              <a:extLst>
                <a:ext uri="{FF2B5EF4-FFF2-40B4-BE49-F238E27FC236}">
                  <a16:creationId xmlns:a16="http://schemas.microsoft.com/office/drawing/2014/main" id="{892F8948-61F0-9040-9196-5E52AB5456DB}"/>
                </a:ext>
              </a:extLst>
            </p:cNvPr>
            <p:cNvSpPr txBox="1"/>
            <p:nvPr/>
          </p:nvSpPr>
          <p:spPr>
            <a:xfrm>
              <a:off x="8720504"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sp>
          <p:nvSpPr>
            <p:cNvPr id="21" name="CaixaDeTexto 14">
              <a:extLst>
                <a:ext uri="{FF2B5EF4-FFF2-40B4-BE49-F238E27FC236}">
                  <a16:creationId xmlns:a16="http://schemas.microsoft.com/office/drawing/2014/main" id="{9CA8F20E-886D-D645-AD02-F7171353C633}"/>
                </a:ext>
              </a:extLst>
            </p:cNvPr>
            <p:cNvSpPr txBox="1"/>
            <p:nvPr/>
          </p:nvSpPr>
          <p:spPr>
            <a:xfrm>
              <a:off x="375872" y="6750192"/>
              <a:ext cx="3240232" cy="525189"/>
            </a:xfrm>
            <a:prstGeom prst="rect">
              <a:avLst/>
            </a:prstGeom>
            <a:noFill/>
          </p:spPr>
          <p:txBody>
            <a:bodyPr wrap="square" lIns="91440" tIns="45720" rIns="91440" bIns="45720" rtlCol="0" anchor="t">
              <a:spAutoFit/>
            </a:bodyPr>
            <a:lstStyle/>
            <a:p>
              <a:r>
                <a:rPr lang="en-US" sz="1200" b="1" dirty="0">
                  <a:latin typeface="Arial" panose="020B0604020202020204" pitchFamily="34" charset="0"/>
                  <a:cs typeface="Arial" panose="020B0604020202020204" pitchFamily="34" charset="0"/>
                </a:rPr>
                <a:t>Jamal Powell</a:t>
              </a:r>
            </a:p>
            <a:p>
              <a:r>
                <a:rPr lang="en-US" sz="1200" i="1" dirty="0">
                  <a:latin typeface="Arial" panose="020B0604020202020204" pitchFamily="34" charset="0"/>
                  <a:cs typeface="Arial" panose="020B0604020202020204" pitchFamily="34" charset="0"/>
                </a:rPr>
                <a:t>Vice President Operational Excellence</a:t>
              </a:r>
              <a:endParaRPr lang="en-US" sz="1000" i="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BA19F09-F0CF-EF4B-8C02-F29B31D35DF6}"/>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14">
              <a:extLst>
                <a:ext uri="{FF2B5EF4-FFF2-40B4-BE49-F238E27FC236}">
                  <a16:creationId xmlns:a16="http://schemas.microsoft.com/office/drawing/2014/main" id="{847BE787-7862-CF48-A7B5-1797C53C742A}"/>
                </a:ext>
              </a:extLst>
            </p:cNvPr>
            <p:cNvSpPr txBox="1"/>
            <p:nvPr/>
          </p:nvSpPr>
          <p:spPr>
            <a:xfrm>
              <a:off x="2888976"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767E68CF-9EAC-C641-AC0C-194F711A65C1}"/>
              </a:ext>
            </a:extLst>
          </p:cNvPr>
          <p:cNvGrpSpPr/>
          <p:nvPr/>
        </p:nvGrpSpPr>
        <p:grpSpPr>
          <a:xfrm>
            <a:off x="-159785" y="1414963"/>
            <a:ext cx="10210565" cy="3466845"/>
            <a:chOff x="-126841" y="1414963"/>
            <a:chExt cx="10210565" cy="3466845"/>
          </a:xfrm>
        </p:grpSpPr>
        <p:sp>
          <p:nvSpPr>
            <p:cNvPr id="20" name="CaixaDeTexto 14">
              <a:extLst>
                <a:ext uri="{FF2B5EF4-FFF2-40B4-BE49-F238E27FC236}">
                  <a16:creationId xmlns:a16="http://schemas.microsoft.com/office/drawing/2014/main" id="{A8256A8F-3DAE-4747-BCCC-3EE5AE9B1A27}"/>
                </a:ext>
              </a:extLst>
            </p:cNvPr>
            <p:cNvSpPr txBox="1"/>
            <p:nvPr/>
          </p:nvSpPr>
          <p:spPr>
            <a:xfrm>
              <a:off x="-111836" y="3595237"/>
              <a:ext cx="10195560" cy="1286571"/>
            </a:xfrm>
            <a:prstGeom prst="rect">
              <a:avLst/>
            </a:prstGeom>
            <a:noFill/>
          </p:spPr>
          <p:txBody>
            <a:bodyPr wrap="square" lIns="91440" tIns="45720" rIns="91440" bIns="45720" rtlCol="0" anchor="t">
              <a:spAutoFit/>
            </a:bodyPr>
            <a:lstStyle/>
            <a:p>
              <a:pPr algn="ctr"/>
              <a:r>
                <a:rPr lang="en-US" dirty="0">
                  <a:latin typeface="Arial" panose="020B0604020202020204" pitchFamily="34" charset="0"/>
                  <a:cs typeface="Arial" panose="020B0604020202020204" pitchFamily="34" charset="0"/>
                </a:rPr>
                <a:t>This certificate attests to your commitment to Lean and your contributions</a:t>
              </a:r>
            </a:p>
            <a:p>
              <a:pPr algn="ctr"/>
              <a:r>
                <a:rPr lang="en-US" dirty="0">
                  <a:latin typeface="Arial" panose="020B0604020202020204" pitchFamily="34" charset="0"/>
                  <a:cs typeface="Arial" panose="020B0604020202020204" pitchFamily="34" charset="0"/>
                </a:rPr>
                <a:t>in improving our workplace, growing our customer satisfaction, </a:t>
              </a:r>
            </a:p>
            <a:p>
              <a:pPr algn="ctr"/>
              <a:r>
                <a:rPr lang="en-US" dirty="0">
                  <a:latin typeface="Arial" panose="020B0604020202020204" pitchFamily="34" charset="0"/>
                  <a:cs typeface="Arial" panose="020B0604020202020204" pitchFamily="34" charset="0"/>
                </a:rPr>
                <a:t>and strengthening the operational excellence and transformation of Brink’s.</a:t>
              </a:r>
            </a:p>
            <a:p>
              <a:pPr algn="ctr"/>
              <a:endParaRPr lang="en-US" sz="1416" dirty="0">
                <a:latin typeface="Arial" panose="020B0604020202020204" pitchFamily="34" charset="0"/>
                <a:cs typeface="Arial" panose="020B0604020202020204" pitchFamily="34" charset="0"/>
              </a:endParaRPr>
            </a:p>
            <a:p>
              <a:pPr algn="ctr"/>
              <a:endParaRPr lang="en-US" sz="1416"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B1C9BCB-0437-1045-8A37-F731A699E526}"/>
                </a:ext>
              </a:extLst>
            </p:cNvPr>
            <p:cNvSpPr txBox="1"/>
            <p:nvPr/>
          </p:nvSpPr>
          <p:spPr>
            <a:xfrm>
              <a:off x="-126841" y="1414963"/>
              <a:ext cx="10195559" cy="769441"/>
            </a:xfrm>
            <a:prstGeom prst="rect">
              <a:avLst/>
            </a:prstGeom>
            <a:noFill/>
          </p:spPr>
          <p:txBody>
            <a:bodyPr wrap="square" rtlCol="0">
              <a:spAutoFit/>
            </a:bodyPr>
            <a:lstStyle/>
            <a:p>
              <a:pPr algn="ctr"/>
              <a:r>
                <a:rPr lang="en-US" sz="4400" b="1" dirty="0">
                  <a:solidFill>
                    <a:srgbClr val="C1C0BF"/>
                  </a:solidFill>
                  <a:latin typeface="Arial" panose="020B0604020202020204" pitchFamily="34" charset="0"/>
                  <a:cs typeface="Arial" panose="020B0604020202020204" pitchFamily="34" charset="0"/>
                </a:rPr>
                <a:t>Lean Silver Certified</a:t>
              </a:r>
            </a:p>
          </p:txBody>
        </p:sp>
      </p:grpSp>
      <p:sp>
        <p:nvSpPr>
          <p:cNvPr id="35" name="CaixaDeTexto 15">
            <a:extLst>
              <a:ext uri="{FF2B5EF4-FFF2-40B4-BE49-F238E27FC236}">
                <a16:creationId xmlns:a16="http://schemas.microsoft.com/office/drawing/2014/main" id="{3331A65D-C6C1-9447-BCCA-E686DB3EE323}"/>
              </a:ext>
            </a:extLst>
          </p:cNvPr>
          <p:cNvSpPr txBox="1"/>
          <p:nvPr/>
        </p:nvSpPr>
        <p:spPr>
          <a:xfrm>
            <a:off x="472579" y="2796310"/>
            <a:ext cx="8962364" cy="568155"/>
          </a:xfrm>
          <a:prstGeom prst="rect">
            <a:avLst/>
          </a:prstGeom>
          <a:noFill/>
        </p:spPr>
        <p:txBody>
          <a:bodyPr wrap="square" rtlCol="0">
            <a:spAutoFit/>
          </a:bodyPr>
          <a:lstStyle/>
          <a:p>
            <a:pPr algn="ctr"/>
            <a:r>
              <a:rPr lang="pt-BR" sz="3600" b="1" dirty="0">
                <a:latin typeface="Arial" panose="020B0604020202020204" pitchFamily="34" charset="0"/>
                <a:cs typeface="Arial" panose="020B0604020202020204" pitchFamily="34" charset="0"/>
              </a:rPr>
              <a:t>&lt;&lt;</a:t>
            </a:r>
            <a:r>
              <a:rPr lang="pt-BR" sz="3600" b="1" dirty="0" err="1">
                <a:latin typeface="Arial" panose="020B0604020202020204" pitchFamily="34" charset="0"/>
                <a:cs typeface="Arial" panose="020B0604020202020204" pitchFamily="34" charset="0"/>
              </a:rPr>
              <a:t>Name</a:t>
            </a:r>
            <a:r>
              <a:rPr lang="pt-BR" sz="3600" b="1" dirty="0">
                <a:latin typeface="Arial" panose="020B0604020202020204" pitchFamily="34" charset="0"/>
                <a:cs typeface="Arial" panose="020B0604020202020204" pitchFamily="34" charset="0"/>
              </a:rPr>
              <a:t>&gt;&gt;</a:t>
            </a:r>
          </a:p>
        </p:txBody>
      </p:sp>
    </p:spTree>
    <p:extLst>
      <p:ext uri="{BB962C8B-B14F-4D97-AF65-F5344CB8AC3E}">
        <p14:creationId xmlns:p14="http://schemas.microsoft.com/office/powerpoint/2010/main" val="198275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A01B78D-29A8-9842-90F3-A41258F149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19" name="Picture 18">
            <a:extLst>
              <a:ext uri="{FF2B5EF4-FFF2-40B4-BE49-F238E27FC236}">
                <a16:creationId xmlns:a16="http://schemas.microsoft.com/office/drawing/2014/main" id="{0EE466AA-7BB5-C347-9657-DDC89991C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875" y="325646"/>
            <a:ext cx="8599802" cy="6645301"/>
          </a:xfrm>
          <a:prstGeom prst="rect">
            <a:avLst/>
          </a:prstGeom>
        </p:spPr>
      </p:pic>
      <p:pic>
        <p:nvPicPr>
          <p:cNvPr id="18" name="Picture 17">
            <a:extLst>
              <a:ext uri="{FF2B5EF4-FFF2-40B4-BE49-F238E27FC236}">
                <a16:creationId xmlns:a16="http://schemas.microsoft.com/office/drawing/2014/main" id="{92C703F2-ADEB-664B-83A4-4B6C03188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2705" y="5179085"/>
            <a:ext cx="1286229" cy="1118221"/>
          </a:xfrm>
          <a:prstGeom prst="rect">
            <a:avLst/>
          </a:prstGeom>
          <a:ln>
            <a:noFill/>
          </a:ln>
        </p:spPr>
      </p:pic>
      <p:sp>
        <p:nvSpPr>
          <p:cNvPr id="37" name="CaixaDeTexto 13">
            <a:extLst>
              <a:ext uri="{FF2B5EF4-FFF2-40B4-BE49-F238E27FC236}">
                <a16:creationId xmlns:a16="http://schemas.microsoft.com/office/drawing/2014/main" id="{27D8E13E-5414-654A-ACA7-201EC158E902}"/>
              </a:ext>
            </a:extLst>
          </p:cNvPr>
          <p:cNvSpPr txBox="1"/>
          <p:nvPr/>
        </p:nvSpPr>
        <p:spPr>
          <a:xfrm>
            <a:off x="472580" y="2007539"/>
            <a:ext cx="8962364" cy="609171"/>
          </a:xfrm>
          <a:prstGeom prst="rect">
            <a:avLst/>
          </a:prstGeom>
          <a:noFill/>
        </p:spPr>
        <p:txBody>
          <a:bodyPr wrap="square" rtlCol="0">
            <a:noAutofit/>
          </a:bodyPr>
          <a:lstStyle/>
          <a:p>
            <a:pPr algn="ctr">
              <a:spcAft>
                <a:spcPts val="600"/>
              </a:spcAft>
            </a:pPr>
            <a:r>
              <a:rPr lang="en-US" dirty="0">
                <a:latin typeface="Arial" panose="020B0604020202020204" pitchFamily="34" charset="0"/>
                <a:cs typeface="Arial" panose="020B0604020202020204" pitchFamily="34" charset="0"/>
              </a:rPr>
              <a:t>In recognition of successfully completing, understanding and applying all concepts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tools of the Lean Gold level training, Brink’s officially certifies</a:t>
            </a:r>
          </a:p>
        </p:txBody>
      </p:sp>
      <p:sp>
        <p:nvSpPr>
          <p:cNvPr id="6" name="Rectangle 5">
            <a:extLst>
              <a:ext uri="{FF2B5EF4-FFF2-40B4-BE49-F238E27FC236}">
                <a16:creationId xmlns:a16="http://schemas.microsoft.com/office/drawing/2014/main" id="{7E642744-7D8C-7343-A339-933ADE717A1C}"/>
              </a:ext>
            </a:extLst>
          </p:cNvPr>
          <p:cNvSpPr/>
          <p:nvPr/>
        </p:nvSpPr>
        <p:spPr>
          <a:xfrm>
            <a:off x="360218" y="346363"/>
            <a:ext cx="9171709" cy="6185992"/>
          </a:xfrm>
          <a:prstGeom prst="rect">
            <a:avLst/>
          </a:prstGeom>
          <a:noFill/>
          <a:ln>
            <a:solidFill>
              <a:srgbClr val="ECB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8324303-28D6-2149-9AB9-94ECFC69DD4A}"/>
              </a:ext>
            </a:extLst>
          </p:cNvPr>
          <p:cNvPicPr>
            <a:picLocks noChangeAspect="1"/>
          </p:cNvPicPr>
          <p:nvPr/>
        </p:nvPicPr>
        <p:blipFill>
          <a:blip r:embed="rId5">
            <a:alphaModFix amt="27000"/>
            <a:extLst>
              <a:ext uri="{28A0092B-C50C-407E-A947-70E740481C1C}">
                <a14:useLocalDpi xmlns:a14="http://schemas.microsoft.com/office/drawing/2010/main" val="0"/>
              </a:ext>
            </a:extLst>
          </a:blip>
          <a:srcRect/>
          <a:stretch/>
        </p:blipFill>
        <p:spPr>
          <a:xfrm>
            <a:off x="6963263" y="506484"/>
            <a:ext cx="2274632" cy="409544"/>
          </a:xfrm>
          <a:prstGeom prst="rect">
            <a:avLst/>
          </a:prstGeom>
        </p:spPr>
      </p:pic>
      <p:grpSp>
        <p:nvGrpSpPr>
          <p:cNvPr id="29" name="Group 28">
            <a:extLst>
              <a:ext uri="{FF2B5EF4-FFF2-40B4-BE49-F238E27FC236}">
                <a16:creationId xmlns:a16="http://schemas.microsoft.com/office/drawing/2014/main" id="{06CA8B47-4715-6D42-B42E-A139E5C62074}"/>
              </a:ext>
            </a:extLst>
          </p:cNvPr>
          <p:cNvGrpSpPr/>
          <p:nvPr/>
        </p:nvGrpSpPr>
        <p:grpSpPr>
          <a:xfrm>
            <a:off x="602040" y="5939131"/>
            <a:ext cx="8659985" cy="475704"/>
            <a:chOff x="375872" y="6734222"/>
            <a:chExt cx="9851573" cy="541159"/>
          </a:xfrm>
        </p:grpSpPr>
        <p:sp>
          <p:nvSpPr>
            <p:cNvPr id="25" name="CaixaDeTexto 14">
              <a:extLst>
                <a:ext uri="{FF2B5EF4-FFF2-40B4-BE49-F238E27FC236}">
                  <a16:creationId xmlns:a16="http://schemas.microsoft.com/office/drawing/2014/main" id="{744D0B6F-B4F0-E441-A974-A774F94AFCE3}"/>
                </a:ext>
              </a:extLst>
            </p:cNvPr>
            <p:cNvSpPr txBox="1"/>
            <p:nvPr/>
          </p:nvSpPr>
          <p:spPr>
            <a:xfrm>
              <a:off x="6207401" y="6750192"/>
              <a:ext cx="3007464" cy="276999"/>
            </a:xfrm>
            <a:prstGeom prst="rect">
              <a:avLst/>
            </a:prstGeom>
            <a:noFill/>
          </p:spPr>
          <p:txBody>
            <a:bodyPr wrap="square" lIns="91440" tIns="45720" rIns="91440" bIns="45720" rtlCol="0" anchor="t">
              <a:spAutoFit/>
            </a:bodyPr>
            <a:lstStyle/>
            <a:p>
              <a:r>
                <a:rPr lang="en-US" sz="1200" dirty="0">
                  <a:latin typeface="Arial" panose="020B0604020202020204" pitchFamily="34" charset="0"/>
                  <a:cs typeface="Arial" panose="020B0604020202020204" pitchFamily="34" charset="0"/>
                </a:rPr>
                <a:t>&lt;&lt;Name&gt;&gt;, &lt;&lt;Title&gt;&gt;</a:t>
              </a:r>
              <a:endParaRPr lang="en-US" sz="10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0121BFBA-299F-5045-B036-A67F7CDB0ABA}"/>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ixaDeTexto 14">
              <a:extLst>
                <a:ext uri="{FF2B5EF4-FFF2-40B4-BE49-F238E27FC236}">
                  <a16:creationId xmlns:a16="http://schemas.microsoft.com/office/drawing/2014/main" id="{892F8948-61F0-9040-9196-5E52AB5456DB}"/>
                </a:ext>
              </a:extLst>
            </p:cNvPr>
            <p:cNvSpPr txBox="1"/>
            <p:nvPr/>
          </p:nvSpPr>
          <p:spPr>
            <a:xfrm>
              <a:off x="8720504"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sp>
          <p:nvSpPr>
            <p:cNvPr id="21" name="CaixaDeTexto 14">
              <a:extLst>
                <a:ext uri="{FF2B5EF4-FFF2-40B4-BE49-F238E27FC236}">
                  <a16:creationId xmlns:a16="http://schemas.microsoft.com/office/drawing/2014/main" id="{9CA8F20E-886D-D645-AD02-F7171353C633}"/>
                </a:ext>
              </a:extLst>
            </p:cNvPr>
            <p:cNvSpPr txBox="1"/>
            <p:nvPr/>
          </p:nvSpPr>
          <p:spPr>
            <a:xfrm>
              <a:off x="375872" y="6750192"/>
              <a:ext cx="3240232" cy="525189"/>
            </a:xfrm>
            <a:prstGeom prst="rect">
              <a:avLst/>
            </a:prstGeom>
            <a:noFill/>
          </p:spPr>
          <p:txBody>
            <a:bodyPr wrap="square" lIns="91440" tIns="45720" rIns="91440" bIns="45720" rtlCol="0" anchor="t">
              <a:spAutoFit/>
            </a:bodyPr>
            <a:lstStyle/>
            <a:p>
              <a:r>
                <a:rPr lang="en-US" sz="1200" b="1" dirty="0">
                  <a:latin typeface="Arial" panose="020B0604020202020204" pitchFamily="34" charset="0"/>
                  <a:cs typeface="Arial" panose="020B0604020202020204" pitchFamily="34" charset="0"/>
                </a:rPr>
                <a:t>Jamal Powell</a:t>
              </a:r>
            </a:p>
            <a:p>
              <a:r>
                <a:rPr lang="en-US" sz="1200" i="1" dirty="0">
                  <a:latin typeface="Arial" panose="020B0604020202020204" pitchFamily="34" charset="0"/>
                  <a:cs typeface="Arial" panose="020B0604020202020204" pitchFamily="34" charset="0"/>
                </a:rPr>
                <a:t>Vice President Operational Excellence</a:t>
              </a:r>
              <a:endParaRPr lang="en-US" sz="1000" i="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BA19F09-F0CF-EF4B-8C02-F29B31D35DF6}"/>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14">
              <a:extLst>
                <a:ext uri="{FF2B5EF4-FFF2-40B4-BE49-F238E27FC236}">
                  <a16:creationId xmlns:a16="http://schemas.microsoft.com/office/drawing/2014/main" id="{847BE787-7862-CF48-A7B5-1797C53C742A}"/>
                </a:ext>
              </a:extLst>
            </p:cNvPr>
            <p:cNvSpPr txBox="1"/>
            <p:nvPr/>
          </p:nvSpPr>
          <p:spPr>
            <a:xfrm>
              <a:off x="2888976"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767E68CF-9EAC-C641-AC0C-194F711A65C1}"/>
              </a:ext>
            </a:extLst>
          </p:cNvPr>
          <p:cNvGrpSpPr/>
          <p:nvPr/>
        </p:nvGrpSpPr>
        <p:grpSpPr>
          <a:xfrm>
            <a:off x="-159785" y="1414963"/>
            <a:ext cx="10210565" cy="3031084"/>
            <a:chOff x="-126841" y="1414963"/>
            <a:chExt cx="10210565" cy="3031084"/>
          </a:xfrm>
        </p:grpSpPr>
        <p:sp>
          <p:nvSpPr>
            <p:cNvPr id="20" name="CaixaDeTexto 14">
              <a:extLst>
                <a:ext uri="{FF2B5EF4-FFF2-40B4-BE49-F238E27FC236}">
                  <a16:creationId xmlns:a16="http://schemas.microsoft.com/office/drawing/2014/main" id="{A8256A8F-3DAE-4747-BCCC-3EE5AE9B1A27}"/>
                </a:ext>
              </a:extLst>
            </p:cNvPr>
            <p:cNvSpPr txBox="1"/>
            <p:nvPr/>
          </p:nvSpPr>
          <p:spPr>
            <a:xfrm>
              <a:off x="-111836" y="3595237"/>
              <a:ext cx="10195560" cy="850810"/>
            </a:xfrm>
            <a:prstGeom prst="rect">
              <a:avLst/>
            </a:prstGeom>
            <a:noFill/>
          </p:spPr>
          <p:txBody>
            <a:bodyPr wrap="square" lIns="91440" tIns="45720" rIns="91440" bIns="45720" rtlCol="0" anchor="t">
              <a:spAutoFit/>
            </a:bodyPr>
            <a:lstStyle/>
            <a:p>
              <a:pPr algn="ctr"/>
              <a:r>
                <a:rPr lang="en-US" dirty="0">
                  <a:latin typeface="Arial" panose="020B0604020202020204" pitchFamily="34" charset="0"/>
                  <a:cs typeface="Arial" panose="020B0604020202020204" pitchFamily="34" charset="0"/>
                </a:rPr>
                <a:t>This certificate attests to your commitment to Lean and your contributions</a:t>
              </a:r>
            </a:p>
            <a:p>
              <a:pPr algn="ctr"/>
              <a:r>
                <a:rPr lang="en-US" dirty="0">
                  <a:latin typeface="Arial" panose="020B0604020202020204" pitchFamily="34" charset="0"/>
                  <a:cs typeface="Arial" panose="020B0604020202020204" pitchFamily="34" charset="0"/>
                </a:rPr>
                <a:t>in improving our workplace, growing our customer satisfaction, </a:t>
              </a:r>
            </a:p>
            <a:p>
              <a:pPr algn="ctr"/>
              <a:r>
                <a:rPr lang="en-US" dirty="0">
                  <a:latin typeface="Arial" panose="020B0604020202020204" pitchFamily="34" charset="0"/>
                  <a:cs typeface="Arial" panose="020B0604020202020204" pitchFamily="34" charset="0"/>
                </a:rPr>
                <a:t>and strengthening the operational excellence and transformation of Brink’s.</a:t>
              </a:r>
            </a:p>
          </p:txBody>
        </p:sp>
        <p:sp>
          <p:nvSpPr>
            <p:cNvPr id="28" name="TextBox 27">
              <a:extLst>
                <a:ext uri="{FF2B5EF4-FFF2-40B4-BE49-F238E27FC236}">
                  <a16:creationId xmlns:a16="http://schemas.microsoft.com/office/drawing/2014/main" id="{8B1C9BCB-0437-1045-8A37-F731A699E526}"/>
                </a:ext>
              </a:extLst>
            </p:cNvPr>
            <p:cNvSpPr txBox="1"/>
            <p:nvPr/>
          </p:nvSpPr>
          <p:spPr>
            <a:xfrm>
              <a:off x="-126841" y="1414963"/>
              <a:ext cx="10195559" cy="769441"/>
            </a:xfrm>
            <a:prstGeom prst="rect">
              <a:avLst/>
            </a:prstGeom>
            <a:noFill/>
          </p:spPr>
          <p:txBody>
            <a:bodyPr wrap="square" rtlCol="0">
              <a:spAutoFit/>
            </a:bodyPr>
            <a:lstStyle/>
            <a:p>
              <a:pPr algn="ctr"/>
              <a:r>
                <a:rPr lang="en-US" sz="4400" b="1" dirty="0">
                  <a:solidFill>
                    <a:srgbClr val="ECBF08"/>
                  </a:solidFill>
                  <a:latin typeface="Arial" panose="020B0604020202020204" pitchFamily="34" charset="0"/>
                  <a:cs typeface="Arial" panose="020B0604020202020204" pitchFamily="34" charset="0"/>
                </a:rPr>
                <a:t>Lean Gold Certified</a:t>
              </a:r>
            </a:p>
          </p:txBody>
        </p:sp>
      </p:grpSp>
      <p:sp>
        <p:nvSpPr>
          <p:cNvPr id="35" name="CaixaDeTexto 15">
            <a:extLst>
              <a:ext uri="{FF2B5EF4-FFF2-40B4-BE49-F238E27FC236}">
                <a16:creationId xmlns:a16="http://schemas.microsoft.com/office/drawing/2014/main" id="{3331A65D-C6C1-9447-BCCA-E686DB3EE323}"/>
              </a:ext>
            </a:extLst>
          </p:cNvPr>
          <p:cNvSpPr txBox="1"/>
          <p:nvPr/>
        </p:nvSpPr>
        <p:spPr>
          <a:xfrm>
            <a:off x="472579" y="2796310"/>
            <a:ext cx="8962364" cy="568155"/>
          </a:xfrm>
          <a:prstGeom prst="rect">
            <a:avLst/>
          </a:prstGeom>
          <a:noFill/>
        </p:spPr>
        <p:txBody>
          <a:bodyPr wrap="square" rtlCol="0">
            <a:spAutoFit/>
          </a:bodyPr>
          <a:lstStyle/>
          <a:p>
            <a:pPr algn="ctr"/>
            <a:r>
              <a:rPr lang="pt-BR" sz="3600" b="1" dirty="0">
                <a:latin typeface="Arial" panose="020B0604020202020204" pitchFamily="34" charset="0"/>
                <a:cs typeface="Arial" panose="020B0604020202020204" pitchFamily="34" charset="0"/>
              </a:rPr>
              <a:t>&lt;&lt;</a:t>
            </a:r>
            <a:r>
              <a:rPr lang="pt-BR" sz="3600" b="1" dirty="0" err="1">
                <a:latin typeface="Arial" panose="020B0604020202020204" pitchFamily="34" charset="0"/>
                <a:cs typeface="Arial" panose="020B0604020202020204" pitchFamily="34" charset="0"/>
              </a:rPr>
              <a:t>Name</a:t>
            </a:r>
            <a:r>
              <a:rPr lang="pt-BR" sz="3600" b="1" dirty="0">
                <a:latin typeface="Arial" panose="020B0604020202020204" pitchFamily="34" charset="0"/>
                <a:cs typeface="Arial" panose="020B0604020202020204" pitchFamily="34" charset="0"/>
              </a:rPr>
              <a:t>&gt;&gt;</a:t>
            </a:r>
          </a:p>
        </p:txBody>
      </p:sp>
    </p:spTree>
    <p:extLst>
      <p:ext uri="{BB962C8B-B14F-4D97-AF65-F5344CB8AC3E}">
        <p14:creationId xmlns:p14="http://schemas.microsoft.com/office/powerpoint/2010/main" val="142235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2361C7E-9340-7849-8435-865FE125C5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389">
            <a:off x="716384" y="5188460"/>
            <a:ext cx="2725058" cy="1148056"/>
          </a:xfrm>
          <a:prstGeom prst="rect">
            <a:avLst/>
          </a:prstGeom>
        </p:spPr>
      </p:pic>
      <p:pic>
        <p:nvPicPr>
          <p:cNvPr id="19" name="Picture 18">
            <a:extLst>
              <a:ext uri="{FF2B5EF4-FFF2-40B4-BE49-F238E27FC236}">
                <a16:creationId xmlns:a16="http://schemas.microsoft.com/office/drawing/2014/main" id="{0EE466AA-7BB5-C347-9657-DDC89991C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875" y="325646"/>
            <a:ext cx="8599801" cy="6645301"/>
          </a:xfrm>
          <a:prstGeom prst="rect">
            <a:avLst/>
          </a:prstGeom>
        </p:spPr>
      </p:pic>
      <p:pic>
        <p:nvPicPr>
          <p:cNvPr id="18" name="Picture 17">
            <a:extLst>
              <a:ext uri="{FF2B5EF4-FFF2-40B4-BE49-F238E27FC236}">
                <a16:creationId xmlns:a16="http://schemas.microsoft.com/office/drawing/2014/main" id="{92C703F2-ADEB-664B-83A4-4B6C03188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2705" y="5179085"/>
            <a:ext cx="1286229" cy="1118220"/>
          </a:xfrm>
          <a:prstGeom prst="rect">
            <a:avLst/>
          </a:prstGeom>
          <a:ln>
            <a:noFill/>
          </a:ln>
        </p:spPr>
      </p:pic>
      <p:sp>
        <p:nvSpPr>
          <p:cNvPr id="37" name="CaixaDeTexto 13">
            <a:extLst>
              <a:ext uri="{FF2B5EF4-FFF2-40B4-BE49-F238E27FC236}">
                <a16:creationId xmlns:a16="http://schemas.microsoft.com/office/drawing/2014/main" id="{27D8E13E-5414-654A-ACA7-201EC158E902}"/>
              </a:ext>
            </a:extLst>
          </p:cNvPr>
          <p:cNvSpPr txBox="1"/>
          <p:nvPr/>
        </p:nvSpPr>
        <p:spPr>
          <a:xfrm>
            <a:off x="472580" y="2007539"/>
            <a:ext cx="8962364" cy="609171"/>
          </a:xfrm>
          <a:prstGeom prst="rect">
            <a:avLst/>
          </a:prstGeom>
          <a:noFill/>
        </p:spPr>
        <p:txBody>
          <a:bodyPr wrap="square" rtlCol="0">
            <a:noAutofit/>
          </a:bodyPr>
          <a:lstStyle/>
          <a:p>
            <a:pPr algn="ctr">
              <a:spcAft>
                <a:spcPts val="554"/>
              </a:spcAft>
            </a:pPr>
            <a:r>
              <a:rPr lang="en-US" sz="1640" dirty="0">
                <a:latin typeface="Arial" panose="020B0604020202020204" pitchFamily="34" charset="0"/>
                <a:cs typeface="Arial" panose="020B0604020202020204" pitchFamily="34" charset="0"/>
              </a:rPr>
              <a:t>In recognition of successfully completing, understanding and applying all concepts </a:t>
            </a:r>
            <a:br>
              <a:rPr lang="en-US" sz="1640" dirty="0">
                <a:latin typeface="Arial" panose="020B0604020202020204" pitchFamily="34" charset="0"/>
                <a:cs typeface="Arial" panose="020B0604020202020204" pitchFamily="34" charset="0"/>
              </a:rPr>
            </a:br>
            <a:r>
              <a:rPr lang="en-US" sz="1640" dirty="0">
                <a:latin typeface="Arial" panose="020B0604020202020204" pitchFamily="34" charset="0"/>
                <a:cs typeface="Arial" panose="020B0604020202020204" pitchFamily="34" charset="0"/>
              </a:rPr>
              <a:t>and tools of the three Lean training levels and serving as a coach to others,</a:t>
            </a:r>
          </a:p>
          <a:p>
            <a:pPr algn="ctr">
              <a:spcAft>
                <a:spcPts val="554"/>
              </a:spcAft>
            </a:pPr>
            <a:r>
              <a:rPr lang="en-US" sz="1640" dirty="0">
                <a:latin typeface="Arial" panose="020B0604020202020204" pitchFamily="34" charset="0"/>
                <a:cs typeface="Arial" panose="020B0604020202020204" pitchFamily="34" charset="0"/>
              </a:rPr>
              <a:t>Brink’s officially certifies</a:t>
            </a:r>
          </a:p>
        </p:txBody>
      </p:sp>
      <p:sp>
        <p:nvSpPr>
          <p:cNvPr id="6" name="Rectangle 5">
            <a:extLst>
              <a:ext uri="{FF2B5EF4-FFF2-40B4-BE49-F238E27FC236}">
                <a16:creationId xmlns:a16="http://schemas.microsoft.com/office/drawing/2014/main" id="{7E642744-7D8C-7343-A339-933ADE717A1C}"/>
              </a:ext>
            </a:extLst>
          </p:cNvPr>
          <p:cNvSpPr/>
          <p:nvPr/>
        </p:nvSpPr>
        <p:spPr>
          <a:xfrm>
            <a:off x="360218" y="346363"/>
            <a:ext cx="9171709" cy="6185992"/>
          </a:xfrm>
          <a:prstGeom prst="rect">
            <a:avLst/>
          </a:prstGeom>
          <a:noFill/>
          <a:ln>
            <a:solidFill>
              <a:srgbClr val="95A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8324303-28D6-2149-9AB9-94ECFC69DD4A}"/>
              </a:ext>
            </a:extLst>
          </p:cNvPr>
          <p:cNvPicPr>
            <a:picLocks noChangeAspect="1"/>
          </p:cNvPicPr>
          <p:nvPr/>
        </p:nvPicPr>
        <p:blipFill>
          <a:blip r:embed="rId5">
            <a:alphaModFix amt="27000"/>
            <a:extLst>
              <a:ext uri="{28A0092B-C50C-407E-A947-70E740481C1C}">
                <a14:useLocalDpi xmlns:a14="http://schemas.microsoft.com/office/drawing/2010/main" val="0"/>
              </a:ext>
            </a:extLst>
          </a:blip>
          <a:srcRect/>
          <a:stretch/>
        </p:blipFill>
        <p:spPr>
          <a:xfrm>
            <a:off x="6963263" y="506484"/>
            <a:ext cx="2274632" cy="409544"/>
          </a:xfrm>
          <a:prstGeom prst="rect">
            <a:avLst/>
          </a:prstGeom>
        </p:spPr>
      </p:pic>
      <p:grpSp>
        <p:nvGrpSpPr>
          <p:cNvPr id="29" name="Group 28">
            <a:extLst>
              <a:ext uri="{FF2B5EF4-FFF2-40B4-BE49-F238E27FC236}">
                <a16:creationId xmlns:a16="http://schemas.microsoft.com/office/drawing/2014/main" id="{06CA8B47-4715-6D42-B42E-A139E5C62074}"/>
              </a:ext>
            </a:extLst>
          </p:cNvPr>
          <p:cNvGrpSpPr/>
          <p:nvPr/>
        </p:nvGrpSpPr>
        <p:grpSpPr>
          <a:xfrm>
            <a:off x="602040" y="5939131"/>
            <a:ext cx="8659985" cy="475704"/>
            <a:chOff x="375872" y="6734222"/>
            <a:chExt cx="9851573" cy="541159"/>
          </a:xfrm>
        </p:grpSpPr>
        <p:sp>
          <p:nvSpPr>
            <p:cNvPr id="25" name="CaixaDeTexto 14">
              <a:extLst>
                <a:ext uri="{FF2B5EF4-FFF2-40B4-BE49-F238E27FC236}">
                  <a16:creationId xmlns:a16="http://schemas.microsoft.com/office/drawing/2014/main" id="{744D0B6F-B4F0-E441-A974-A774F94AFCE3}"/>
                </a:ext>
              </a:extLst>
            </p:cNvPr>
            <p:cNvSpPr txBox="1"/>
            <p:nvPr/>
          </p:nvSpPr>
          <p:spPr>
            <a:xfrm>
              <a:off x="6207401" y="6750192"/>
              <a:ext cx="3007464" cy="276999"/>
            </a:xfrm>
            <a:prstGeom prst="rect">
              <a:avLst/>
            </a:prstGeom>
            <a:noFill/>
          </p:spPr>
          <p:txBody>
            <a:bodyPr wrap="square" lIns="91440" tIns="45720" rIns="91440" bIns="45720" rtlCol="0" anchor="t">
              <a:spAutoFit/>
            </a:bodyPr>
            <a:lstStyle/>
            <a:p>
              <a:r>
                <a:rPr lang="en-US" sz="1200" dirty="0">
                  <a:latin typeface="Arial" panose="020B0604020202020204" pitchFamily="34" charset="0"/>
                  <a:cs typeface="Arial" panose="020B0604020202020204" pitchFamily="34" charset="0"/>
                </a:rPr>
                <a:t>&lt;&lt;Name&gt;&gt;, &lt;&lt;Title&gt;&gt;</a:t>
              </a:r>
              <a:endParaRPr lang="en-US" sz="10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0121BFBA-299F-5045-B036-A67F7CDB0ABA}"/>
                </a:ext>
              </a:extLst>
            </p:cNvPr>
            <p:cNvCxnSpPr>
              <a:cxnSpLocks/>
            </p:cNvCxnSpPr>
            <p:nvPr/>
          </p:nvCxnSpPr>
          <p:spPr>
            <a:xfrm>
              <a:off x="6207401"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ixaDeTexto 14">
              <a:extLst>
                <a:ext uri="{FF2B5EF4-FFF2-40B4-BE49-F238E27FC236}">
                  <a16:creationId xmlns:a16="http://schemas.microsoft.com/office/drawing/2014/main" id="{892F8948-61F0-9040-9196-5E52AB5456DB}"/>
                </a:ext>
              </a:extLst>
            </p:cNvPr>
            <p:cNvSpPr txBox="1"/>
            <p:nvPr/>
          </p:nvSpPr>
          <p:spPr>
            <a:xfrm>
              <a:off x="8720504"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sp>
          <p:nvSpPr>
            <p:cNvPr id="21" name="CaixaDeTexto 14">
              <a:extLst>
                <a:ext uri="{FF2B5EF4-FFF2-40B4-BE49-F238E27FC236}">
                  <a16:creationId xmlns:a16="http://schemas.microsoft.com/office/drawing/2014/main" id="{9CA8F20E-886D-D645-AD02-F7171353C633}"/>
                </a:ext>
              </a:extLst>
            </p:cNvPr>
            <p:cNvSpPr txBox="1"/>
            <p:nvPr/>
          </p:nvSpPr>
          <p:spPr>
            <a:xfrm>
              <a:off x="375872" y="6750192"/>
              <a:ext cx="3240232" cy="525189"/>
            </a:xfrm>
            <a:prstGeom prst="rect">
              <a:avLst/>
            </a:prstGeom>
            <a:noFill/>
          </p:spPr>
          <p:txBody>
            <a:bodyPr wrap="square" lIns="91440" tIns="45720" rIns="91440" bIns="45720" rtlCol="0" anchor="t">
              <a:spAutoFit/>
            </a:bodyPr>
            <a:lstStyle/>
            <a:p>
              <a:r>
                <a:rPr lang="en-US" sz="1200" b="1" dirty="0">
                  <a:latin typeface="Arial" panose="020B0604020202020204" pitchFamily="34" charset="0"/>
                  <a:cs typeface="Arial" panose="020B0604020202020204" pitchFamily="34" charset="0"/>
                </a:rPr>
                <a:t>Jamal Powell</a:t>
              </a:r>
            </a:p>
            <a:p>
              <a:r>
                <a:rPr lang="en-US" sz="1200" i="1" dirty="0">
                  <a:latin typeface="Arial" panose="020B0604020202020204" pitchFamily="34" charset="0"/>
                  <a:cs typeface="Arial" panose="020B0604020202020204" pitchFamily="34" charset="0"/>
                </a:rPr>
                <a:t>Vice President Operational Excellence</a:t>
              </a:r>
              <a:endParaRPr lang="en-US" sz="1000" i="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BA19F09-F0CF-EF4B-8C02-F29B31D35DF6}"/>
                </a:ext>
              </a:extLst>
            </p:cNvPr>
            <p:cNvCxnSpPr>
              <a:cxnSpLocks/>
            </p:cNvCxnSpPr>
            <p:nvPr/>
          </p:nvCxnSpPr>
          <p:spPr>
            <a:xfrm>
              <a:off x="375873" y="6734222"/>
              <a:ext cx="4020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14">
              <a:extLst>
                <a:ext uri="{FF2B5EF4-FFF2-40B4-BE49-F238E27FC236}">
                  <a16:creationId xmlns:a16="http://schemas.microsoft.com/office/drawing/2014/main" id="{847BE787-7862-CF48-A7B5-1797C53C742A}"/>
                </a:ext>
              </a:extLst>
            </p:cNvPr>
            <p:cNvSpPr txBox="1"/>
            <p:nvPr/>
          </p:nvSpPr>
          <p:spPr>
            <a:xfrm>
              <a:off x="2888976" y="6750192"/>
              <a:ext cx="1506941" cy="276999"/>
            </a:xfrm>
            <a:prstGeom prst="rect">
              <a:avLst/>
            </a:prstGeom>
            <a:noFill/>
          </p:spPr>
          <p:txBody>
            <a:bodyPr wrap="square" lIns="91440" tIns="45720" rIns="91440" bIns="45720" rtlCol="0" anchor="t">
              <a:spAutoFit/>
            </a:bodyPr>
            <a:lstStyle/>
            <a:p>
              <a:pPr algn="r"/>
              <a:r>
                <a:rPr lang="en-US" sz="1200" dirty="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767E68CF-9EAC-C641-AC0C-194F711A65C1}"/>
              </a:ext>
            </a:extLst>
          </p:cNvPr>
          <p:cNvGrpSpPr/>
          <p:nvPr/>
        </p:nvGrpSpPr>
        <p:grpSpPr>
          <a:xfrm>
            <a:off x="-159785" y="1414963"/>
            <a:ext cx="10195559" cy="3306736"/>
            <a:chOff x="-126841" y="1414963"/>
            <a:chExt cx="10195559" cy="3306736"/>
          </a:xfrm>
        </p:grpSpPr>
        <p:sp>
          <p:nvSpPr>
            <p:cNvPr id="20" name="CaixaDeTexto 14">
              <a:extLst>
                <a:ext uri="{FF2B5EF4-FFF2-40B4-BE49-F238E27FC236}">
                  <a16:creationId xmlns:a16="http://schemas.microsoft.com/office/drawing/2014/main" id="{A8256A8F-3DAE-4747-BCCC-3EE5AE9B1A27}"/>
                </a:ext>
              </a:extLst>
            </p:cNvPr>
            <p:cNvSpPr txBox="1"/>
            <p:nvPr/>
          </p:nvSpPr>
          <p:spPr>
            <a:xfrm>
              <a:off x="982520" y="3595237"/>
              <a:ext cx="8288319" cy="1126462"/>
            </a:xfrm>
            <a:prstGeom prst="rect">
              <a:avLst/>
            </a:prstGeom>
            <a:noFill/>
          </p:spPr>
          <p:txBody>
            <a:bodyPr wrap="square" lIns="91440" tIns="45720" rIns="91440" bIns="45720" rtlCol="0" anchor="t">
              <a:spAutoFit/>
            </a:bodyPr>
            <a:lstStyle/>
            <a:p>
              <a:pPr algn="ctr"/>
              <a:r>
                <a:rPr lang="en-US" sz="1800" dirty="0">
                  <a:latin typeface="Arial" panose="020B0604020202020204" pitchFamily="34" charset="0"/>
                  <a:cs typeface="Arial" panose="020B0604020202020204" pitchFamily="34" charset="0"/>
                </a:rPr>
                <a:t>T</a:t>
              </a:r>
              <a:r>
                <a:rPr lang="en-US" sz="1640" dirty="0">
                  <a:latin typeface="Arial" panose="020B0604020202020204" pitchFamily="34" charset="0"/>
                  <a:cs typeface="Arial" panose="020B0604020202020204" pitchFamily="34" charset="0"/>
                </a:rPr>
                <a:t>his certificate attests to your commitment to Lean; to helping others learn and apply Lean; and your contributions in improving our workplace, growing our customer satisfaction, and strengthening the operational excellence </a:t>
              </a:r>
            </a:p>
            <a:p>
              <a:pPr algn="ctr"/>
              <a:r>
                <a:rPr lang="en-US" sz="1640" dirty="0">
                  <a:latin typeface="Arial" panose="020B0604020202020204" pitchFamily="34" charset="0"/>
                  <a:cs typeface="Arial" panose="020B0604020202020204" pitchFamily="34" charset="0"/>
                </a:rPr>
                <a:t>and transformation of Brink’s.</a:t>
              </a:r>
            </a:p>
          </p:txBody>
        </p:sp>
        <p:sp>
          <p:nvSpPr>
            <p:cNvPr id="28" name="TextBox 27">
              <a:extLst>
                <a:ext uri="{FF2B5EF4-FFF2-40B4-BE49-F238E27FC236}">
                  <a16:creationId xmlns:a16="http://schemas.microsoft.com/office/drawing/2014/main" id="{8B1C9BCB-0437-1045-8A37-F731A699E526}"/>
                </a:ext>
              </a:extLst>
            </p:cNvPr>
            <p:cNvSpPr txBox="1"/>
            <p:nvPr/>
          </p:nvSpPr>
          <p:spPr>
            <a:xfrm>
              <a:off x="-126841" y="1414963"/>
              <a:ext cx="10195559" cy="769441"/>
            </a:xfrm>
            <a:prstGeom prst="rect">
              <a:avLst/>
            </a:prstGeom>
            <a:noFill/>
          </p:spPr>
          <p:txBody>
            <a:bodyPr wrap="square" rtlCol="0">
              <a:spAutoFit/>
            </a:bodyPr>
            <a:lstStyle/>
            <a:p>
              <a:pPr algn="ctr"/>
              <a:r>
                <a:rPr lang="en-US" sz="4400" b="1" dirty="0">
                  <a:solidFill>
                    <a:srgbClr val="95AFD0"/>
                  </a:solidFill>
                  <a:latin typeface="Arial" panose="020B0604020202020204" pitchFamily="34" charset="0"/>
                  <a:cs typeface="Arial" panose="020B0604020202020204" pitchFamily="34" charset="0"/>
                </a:rPr>
                <a:t>Lean Coach Certified</a:t>
              </a:r>
            </a:p>
          </p:txBody>
        </p:sp>
      </p:grpSp>
      <p:sp>
        <p:nvSpPr>
          <p:cNvPr id="35" name="CaixaDeTexto 15">
            <a:extLst>
              <a:ext uri="{FF2B5EF4-FFF2-40B4-BE49-F238E27FC236}">
                <a16:creationId xmlns:a16="http://schemas.microsoft.com/office/drawing/2014/main" id="{3331A65D-C6C1-9447-BCCA-E686DB3EE323}"/>
              </a:ext>
            </a:extLst>
          </p:cNvPr>
          <p:cNvSpPr txBox="1"/>
          <p:nvPr/>
        </p:nvSpPr>
        <p:spPr>
          <a:xfrm>
            <a:off x="472579" y="2948403"/>
            <a:ext cx="8962364" cy="568155"/>
          </a:xfrm>
          <a:prstGeom prst="rect">
            <a:avLst/>
          </a:prstGeom>
          <a:noFill/>
        </p:spPr>
        <p:txBody>
          <a:bodyPr wrap="square" rtlCol="0">
            <a:spAutoFit/>
          </a:bodyPr>
          <a:lstStyle/>
          <a:p>
            <a:pPr algn="ctr"/>
            <a:r>
              <a:rPr lang="pt-BR" sz="3600" b="1" dirty="0">
                <a:latin typeface="Arial" panose="020B0604020202020204" pitchFamily="34" charset="0"/>
                <a:cs typeface="Arial" panose="020B0604020202020204" pitchFamily="34" charset="0"/>
              </a:rPr>
              <a:t>&lt;&lt;</a:t>
            </a:r>
            <a:r>
              <a:rPr lang="pt-BR" sz="3600" b="1" dirty="0" err="1">
                <a:latin typeface="Arial" panose="020B0604020202020204" pitchFamily="34" charset="0"/>
                <a:cs typeface="Arial" panose="020B0604020202020204" pitchFamily="34" charset="0"/>
              </a:rPr>
              <a:t>Name</a:t>
            </a:r>
            <a:r>
              <a:rPr lang="pt-BR" sz="3600" b="1" dirty="0">
                <a:latin typeface="Arial" panose="020B0604020202020204" pitchFamily="34" charset="0"/>
                <a:cs typeface="Arial" panose="020B0604020202020204" pitchFamily="34" charset="0"/>
              </a:rPr>
              <a:t>&gt;&gt;</a:t>
            </a:r>
          </a:p>
        </p:txBody>
      </p:sp>
    </p:spTree>
    <p:extLst>
      <p:ext uri="{BB962C8B-B14F-4D97-AF65-F5344CB8AC3E}">
        <p14:creationId xmlns:p14="http://schemas.microsoft.com/office/powerpoint/2010/main" val="411972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3C7A-BD32-D64D-9F62-5A777164A294}"/>
              </a:ext>
            </a:extLst>
          </p:cNvPr>
          <p:cNvSpPr>
            <a:spLocks noGrp="1"/>
          </p:cNvSpPr>
          <p:nvPr>
            <p:ph type="title"/>
          </p:nvPr>
        </p:nvSpPr>
        <p:spPr/>
        <p:txBody>
          <a:bodyPr/>
          <a:lstStyle/>
          <a:p>
            <a:r>
              <a:rPr lang="en-US" dirty="0"/>
              <a:t>Certification Badges</a:t>
            </a:r>
          </a:p>
        </p:txBody>
      </p:sp>
      <p:sp>
        <p:nvSpPr>
          <p:cNvPr id="3" name="Text Placeholder 2">
            <a:extLst>
              <a:ext uri="{FF2B5EF4-FFF2-40B4-BE49-F238E27FC236}">
                <a16:creationId xmlns:a16="http://schemas.microsoft.com/office/drawing/2014/main" id="{5D69559C-2EB3-D64B-9717-634B8B2A6116}"/>
              </a:ext>
            </a:extLst>
          </p:cNvPr>
          <p:cNvSpPr txBox="1">
            <a:spLocks/>
          </p:cNvSpPr>
          <p:nvPr/>
        </p:nvSpPr>
        <p:spPr>
          <a:xfrm>
            <a:off x="101760" y="4718422"/>
            <a:ext cx="11102023" cy="400110"/>
          </a:xfrm>
          <a:prstGeom prst="rect">
            <a:avLst/>
          </a:prstGeom>
        </p:spPr>
        <p:txBody>
          <a:bodyPr anchor="t" anchorCtr="0"/>
          <a:lstStyle>
            <a:lvl1pPr marL="0" indent="0" algn="l" defTabSz="1007943" rtl="0" eaLnBrk="1" latinLnBrk="0" hangingPunct="1">
              <a:lnSpc>
                <a:spcPct val="90000"/>
              </a:lnSpc>
              <a:spcBef>
                <a:spcPts val="1102"/>
              </a:spcBef>
              <a:buFont typeface="Arial" panose="020B0604020202020204" pitchFamily="34" charset="0"/>
              <a:buNone/>
              <a:defRPr sz="2000" kern="1200" cap="none" baseline="0">
                <a:solidFill>
                  <a:srgbClr val="0A4A8E"/>
                </a:solidFill>
                <a:latin typeface="+mn-lt"/>
                <a:ea typeface="+mn-ea"/>
                <a:cs typeface="+mn-cs"/>
              </a:defRPr>
            </a:lvl1pPr>
            <a:lvl2pPr marL="457200" indent="0" algn="l" defTabSz="1007943" rtl="0" eaLnBrk="1" latinLnBrk="0" hangingPunct="1">
              <a:lnSpc>
                <a:spcPct val="90000"/>
              </a:lnSpc>
              <a:spcBef>
                <a:spcPts val="551"/>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1007943" rtl="0" eaLnBrk="1" latinLnBrk="0" hangingPunct="1">
              <a:lnSpc>
                <a:spcPct val="90000"/>
              </a:lnSpc>
              <a:spcBef>
                <a:spcPts val="551"/>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1007943" rtl="0" eaLnBrk="1" latinLnBrk="0" hangingPunct="1">
              <a:lnSpc>
                <a:spcPct val="90000"/>
              </a:lnSpc>
              <a:spcBef>
                <a:spcPts val="551"/>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8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8D99E6-13D5-C249-9736-1A2024E97536}"/>
              </a:ext>
            </a:extLst>
          </p:cNvPr>
          <p:cNvGrpSpPr/>
          <p:nvPr/>
        </p:nvGrpSpPr>
        <p:grpSpPr>
          <a:xfrm>
            <a:off x="2248314" y="2186794"/>
            <a:ext cx="5409372" cy="4057639"/>
            <a:chOff x="1917029" y="1606622"/>
            <a:chExt cx="6926839" cy="5195911"/>
          </a:xfrm>
        </p:grpSpPr>
        <p:pic>
          <p:nvPicPr>
            <p:cNvPr id="2" name="Picture 1">
              <a:extLst>
                <a:ext uri="{FF2B5EF4-FFF2-40B4-BE49-F238E27FC236}">
                  <a16:creationId xmlns:a16="http://schemas.microsoft.com/office/drawing/2014/main" id="{11D6106B-273D-2B43-A575-F09258C9E1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7029" y="1606622"/>
              <a:ext cx="2865901" cy="2491553"/>
            </a:xfrm>
            <a:prstGeom prst="rect">
              <a:avLst/>
            </a:prstGeom>
            <a:ln>
              <a:noFill/>
            </a:ln>
          </p:spPr>
        </p:pic>
        <p:pic>
          <p:nvPicPr>
            <p:cNvPr id="3" name="Picture 2">
              <a:extLst>
                <a:ext uri="{FF2B5EF4-FFF2-40B4-BE49-F238E27FC236}">
                  <a16:creationId xmlns:a16="http://schemas.microsoft.com/office/drawing/2014/main" id="{E843FFA5-9788-5548-9C06-5061B7F624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77969" y="1606622"/>
              <a:ext cx="2865899" cy="2491553"/>
            </a:xfrm>
            <a:prstGeom prst="rect">
              <a:avLst/>
            </a:prstGeom>
            <a:ln>
              <a:noFill/>
            </a:ln>
          </p:spPr>
        </p:pic>
        <p:pic>
          <p:nvPicPr>
            <p:cNvPr id="4" name="Picture 3">
              <a:extLst>
                <a:ext uri="{FF2B5EF4-FFF2-40B4-BE49-F238E27FC236}">
                  <a16:creationId xmlns:a16="http://schemas.microsoft.com/office/drawing/2014/main" id="{F6733392-F013-7F41-9800-26FDF3F266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7031" y="4310981"/>
              <a:ext cx="2865899" cy="2491552"/>
            </a:xfrm>
            <a:prstGeom prst="rect">
              <a:avLst/>
            </a:prstGeom>
            <a:ln>
              <a:noFill/>
            </a:ln>
          </p:spPr>
        </p:pic>
        <p:pic>
          <p:nvPicPr>
            <p:cNvPr id="6" name="Picture 5">
              <a:extLst>
                <a:ext uri="{FF2B5EF4-FFF2-40B4-BE49-F238E27FC236}">
                  <a16:creationId xmlns:a16="http://schemas.microsoft.com/office/drawing/2014/main" id="{2A5B7F7D-0D35-E142-B5B1-E1C410E301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77969" y="4310981"/>
              <a:ext cx="2865899" cy="2491552"/>
            </a:xfrm>
            <a:prstGeom prst="rect">
              <a:avLst/>
            </a:prstGeom>
            <a:ln>
              <a:noFill/>
            </a:ln>
          </p:spPr>
        </p:pic>
      </p:grpSp>
      <p:sp>
        <p:nvSpPr>
          <p:cNvPr id="8" name="Title 2">
            <a:extLst>
              <a:ext uri="{FF2B5EF4-FFF2-40B4-BE49-F238E27FC236}">
                <a16:creationId xmlns:a16="http://schemas.microsoft.com/office/drawing/2014/main" id="{56555190-F2E4-094E-8BF2-E19CC3DF0641}"/>
              </a:ext>
            </a:extLst>
          </p:cNvPr>
          <p:cNvSpPr txBox="1">
            <a:spLocks/>
          </p:cNvSpPr>
          <p:nvPr/>
        </p:nvSpPr>
        <p:spPr>
          <a:xfrm>
            <a:off x="642615" y="467042"/>
            <a:ext cx="9834253" cy="424732"/>
          </a:xfrm>
          <a:prstGeom prst="rect">
            <a:avLst/>
          </a:prstGeom>
        </p:spPr>
        <p:txBody>
          <a:bodyPr vert="horz" wrap="square" lIns="91440" tIns="45720" rIns="91440" bIns="45720" rtlCol="0" anchor="b" anchorCtr="0">
            <a:spAutoFit/>
          </a:bodyPr>
          <a:lstStyle>
            <a:lvl1pPr algn="l" defTabSz="809976" rtl="0" eaLnBrk="1" latinLnBrk="0" hangingPunct="1">
              <a:lnSpc>
                <a:spcPct val="90000"/>
              </a:lnSpc>
              <a:spcBef>
                <a:spcPct val="0"/>
              </a:spcBef>
              <a:buNone/>
              <a:defRPr sz="2126" kern="1200">
                <a:solidFill>
                  <a:schemeClr val="accent1"/>
                </a:solidFill>
                <a:latin typeface="+mj-lt"/>
                <a:ea typeface="+mj-ea"/>
                <a:cs typeface="+mj-cs"/>
              </a:defRPr>
            </a:lvl1pPr>
          </a:lstStyle>
          <a:p>
            <a:r>
              <a:rPr lang="en-US" sz="2400" dirty="0"/>
              <a:t>Badges</a:t>
            </a:r>
          </a:p>
        </p:txBody>
      </p:sp>
      <p:sp>
        <p:nvSpPr>
          <p:cNvPr id="9" name="Content Placeholder 4">
            <a:extLst>
              <a:ext uri="{FF2B5EF4-FFF2-40B4-BE49-F238E27FC236}">
                <a16:creationId xmlns:a16="http://schemas.microsoft.com/office/drawing/2014/main" id="{3514A411-6B17-D443-9369-2DC00AA9A39C}"/>
              </a:ext>
            </a:extLst>
          </p:cNvPr>
          <p:cNvSpPr txBox="1">
            <a:spLocks/>
          </p:cNvSpPr>
          <p:nvPr/>
        </p:nvSpPr>
        <p:spPr>
          <a:xfrm>
            <a:off x="642615" y="1125412"/>
            <a:ext cx="8599863" cy="1072092"/>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Aft>
                <a:spcPts val="554"/>
              </a:spcAft>
              <a:buNone/>
            </a:pPr>
            <a:r>
              <a:rPr lang="en-US" sz="1800" dirty="0">
                <a:solidFill>
                  <a:schemeClr val="tx2"/>
                </a:solidFill>
                <a:latin typeface="Arial" panose="020B0604020202020204" pitchFamily="34" charset="0"/>
                <a:cs typeface="Arial" panose="020B0604020202020204" pitchFamily="34" charset="0"/>
              </a:rPr>
              <a:t>Copy and paste the badges for your use. If you need a higher resolution, please contact Dana Callahan or </a:t>
            </a:r>
            <a:r>
              <a:rPr lang="en-US" sz="1800" dirty="0" err="1">
                <a:solidFill>
                  <a:schemeClr val="tx2"/>
                </a:solidFill>
                <a:latin typeface="Arial" panose="020B0604020202020204" pitchFamily="34" charset="0"/>
                <a:cs typeface="Arial" panose="020B0604020202020204" pitchFamily="34" charset="0"/>
              </a:rPr>
              <a:t>Megann</a:t>
            </a:r>
            <a:r>
              <a:rPr lang="en-US" sz="1800" dirty="0">
                <a:solidFill>
                  <a:schemeClr val="tx2"/>
                </a:solidFill>
                <a:latin typeface="Arial" panose="020B0604020202020204" pitchFamily="34" charset="0"/>
                <a:cs typeface="Arial" panose="020B0604020202020204" pitchFamily="34" charset="0"/>
              </a:rPr>
              <a:t> Marsalis. Please do not translate the badges, as we are trying to maintain consistency across our Lean tools and resources. </a:t>
            </a:r>
          </a:p>
        </p:txBody>
      </p:sp>
      <p:pic>
        <p:nvPicPr>
          <p:cNvPr id="14" name="Picture 13">
            <a:extLst>
              <a:ext uri="{FF2B5EF4-FFF2-40B4-BE49-F238E27FC236}">
                <a16:creationId xmlns:a16="http://schemas.microsoft.com/office/drawing/2014/main" id="{9591E327-E7B8-9A40-860F-8032FA71381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73575" y="6519228"/>
            <a:ext cx="753398" cy="132122"/>
          </a:xfrm>
          <a:prstGeom prst="rect">
            <a:avLst/>
          </a:prstGeom>
        </p:spPr>
      </p:pic>
      <p:sp>
        <p:nvSpPr>
          <p:cNvPr id="15" name="Footer Placeholder 2">
            <a:extLst>
              <a:ext uri="{FF2B5EF4-FFF2-40B4-BE49-F238E27FC236}">
                <a16:creationId xmlns:a16="http://schemas.microsoft.com/office/drawing/2014/main" id="{64870FE5-A67A-4740-BBEE-7B24EBAB8DD4}"/>
              </a:ext>
            </a:extLst>
          </p:cNvPr>
          <p:cNvSpPr txBox="1">
            <a:spLocks/>
          </p:cNvSpPr>
          <p:nvPr/>
        </p:nvSpPr>
        <p:spPr>
          <a:xfrm>
            <a:off x="4571840" y="6488159"/>
            <a:ext cx="4086231" cy="237487"/>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9" dirty="0">
                <a:solidFill>
                  <a:srgbClr val="3F403F"/>
                </a:solidFill>
              </a:rPr>
              <a:t>CONFIDENTIAL. FOR INTERNAL USE ONLY – DO NOT DUPLICATE OR DISTRIBUTE.</a:t>
            </a:r>
          </a:p>
        </p:txBody>
      </p:sp>
      <p:sp>
        <p:nvSpPr>
          <p:cNvPr id="16" name="Slide Number Placeholder 3">
            <a:extLst>
              <a:ext uri="{FF2B5EF4-FFF2-40B4-BE49-F238E27FC236}">
                <a16:creationId xmlns:a16="http://schemas.microsoft.com/office/drawing/2014/main" id="{CCF80C22-7F7B-0642-8287-2B45C9D65A01}"/>
              </a:ext>
            </a:extLst>
          </p:cNvPr>
          <p:cNvSpPr txBox="1">
            <a:spLocks/>
          </p:cNvSpPr>
          <p:nvPr/>
        </p:nvSpPr>
        <p:spPr>
          <a:xfrm>
            <a:off x="9242478" y="6497399"/>
            <a:ext cx="489348" cy="204451"/>
          </a:xfrm>
          <a:prstGeom prst="rect">
            <a:avLst/>
          </a:prstGeom>
        </p:spPr>
        <p:txBody>
          <a:bodyPr vert="horz" wrap="square" lIns="80998" tIns="40499" rIns="80998" bIns="40499"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797">
                <a:solidFill>
                  <a:srgbClr val="3F403F"/>
                </a:solidFill>
              </a:rPr>
              <a:pPr/>
              <a:t>9</a:t>
            </a:fld>
            <a:endParaRPr lang="en-US" sz="797" dirty="0">
              <a:solidFill>
                <a:srgbClr val="3F403F"/>
              </a:solidFill>
            </a:endParaRPr>
          </a:p>
        </p:txBody>
      </p:sp>
    </p:spTree>
    <p:extLst>
      <p:ext uri="{BB962C8B-B14F-4D97-AF65-F5344CB8AC3E}">
        <p14:creationId xmlns:p14="http://schemas.microsoft.com/office/powerpoint/2010/main" val="24092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1 Office color palette">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 Office color palette" id="{15A0F8E3-D34B-E04A-A86F-FBA8DDECAC50}" vid="{6F778F61-A95A-F749-BC08-5C0E2263B24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CE3CC3BBDFDBA4C94A4560FC5B31440" ma:contentTypeVersion="12" ma:contentTypeDescription="Crie um novo documento." ma:contentTypeScope="" ma:versionID="96b7fa1d81bc90b38a6a59d3c604a6c3">
  <xsd:schema xmlns:xsd="http://www.w3.org/2001/XMLSchema" xmlns:xs="http://www.w3.org/2001/XMLSchema" xmlns:p="http://schemas.microsoft.com/office/2006/metadata/properties" xmlns:ns2="0c99d66e-8047-4da3-9707-988e7ff01443" xmlns:ns3="28baaa4b-247d-494b-991f-4ebb46d49b34" targetNamespace="http://schemas.microsoft.com/office/2006/metadata/properties" ma:root="true" ma:fieldsID="92fa836ad1772741336bf81d4fedfd4f" ns2:_="" ns3:_="">
    <xsd:import namespace="0c99d66e-8047-4da3-9707-988e7ff01443"/>
    <xsd:import namespace="28baaa4b-247d-494b-991f-4ebb46d49b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9d66e-8047-4da3-9707-988e7ff01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aaa4b-247d-494b-991f-4ebb46d49b34"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2C6F9-A2B8-4958-8A34-94E9AF8665BC}">
  <ds:schemaRef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0c99d66e-8047-4da3-9707-988e7ff01443"/>
    <ds:schemaRef ds:uri="http://www.w3.org/XML/1998/namespace"/>
    <ds:schemaRef ds:uri="28baaa4b-247d-494b-991f-4ebb46d49b34"/>
    <ds:schemaRef ds:uri="http://purl.org/dc/terms/"/>
  </ds:schemaRefs>
</ds:datastoreItem>
</file>

<file path=customXml/itemProps2.xml><?xml version="1.0" encoding="utf-8"?>
<ds:datastoreItem xmlns:ds="http://schemas.openxmlformats.org/officeDocument/2006/customXml" ds:itemID="{E96F5AAC-BC83-4D90-8AA6-BDC24653F7D0}">
  <ds:schemaRefs>
    <ds:schemaRef ds:uri="http://schemas.microsoft.com/sharepoint/v3/contenttype/forms"/>
  </ds:schemaRefs>
</ds:datastoreItem>
</file>

<file path=customXml/itemProps3.xml><?xml version="1.0" encoding="utf-8"?>
<ds:datastoreItem xmlns:ds="http://schemas.openxmlformats.org/officeDocument/2006/customXml" ds:itemID="{4F497D2F-74EF-42BD-B5D3-0ED90AD3B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9d66e-8047-4da3-9707-988e7ff01443"/>
    <ds:schemaRef ds:uri="28baaa4b-247d-494b-991f-4ebb46d49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 Office color palette</Template>
  <TotalTime>571</TotalTime>
  <Words>710</Words>
  <Application>Microsoft Macintosh PowerPoint</Application>
  <PresentationFormat>A4 Paper (210x297 mm)</PresentationFormat>
  <Paragraphs>90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System Font Regular</vt:lpstr>
      <vt:lpstr>2021 Office color palette</vt:lpstr>
      <vt:lpstr>PowerPoint Presentation</vt:lpstr>
      <vt:lpstr>PowerPoint Presentation</vt:lpstr>
      <vt:lpstr>Certificates</vt:lpstr>
      <vt:lpstr>PowerPoint Presentation</vt:lpstr>
      <vt:lpstr>PowerPoint Presentation</vt:lpstr>
      <vt:lpstr>PowerPoint Presentation</vt:lpstr>
      <vt:lpstr>PowerPoint Presentation</vt:lpstr>
      <vt:lpstr>Certification Badges</vt:lpstr>
      <vt:lpstr>PowerPoint Presentation</vt:lpstr>
      <vt:lpstr>Email signature mockup</vt:lpstr>
      <vt:lpstr>Lapel Pins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MTZ - Kassia da Silva Gomes de Lima</dc:creator>
  <cp:lastModifiedBy>Nicole van Esselstyn</cp:lastModifiedBy>
  <cp:revision>72</cp:revision>
  <dcterms:created xsi:type="dcterms:W3CDTF">2020-09-18T18:09:46Z</dcterms:created>
  <dcterms:modified xsi:type="dcterms:W3CDTF">2021-09-15T20:31:31Z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0x010100FCE3CC3BBDFDBA4C94A4560FC5B31440</vt:lpwstr>
  </property>
</Properties>
</file>