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8" r:id="rId1"/>
  </p:sldMasterIdLst>
  <p:notesMasterIdLst>
    <p:notesMasterId r:id="rId17"/>
  </p:notesMasterIdLst>
  <p:sldIdLst>
    <p:sldId id="731" r:id="rId2"/>
    <p:sldId id="732" r:id="rId3"/>
    <p:sldId id="733" r:id="rId4"/>
    <p:sldId id="734" r:id="rId5"/>
    <p:sldId id="735" r:id="rId6"/>
    <p:sldId id="736" r:id="rId7"/>
    <p:sldId id="737" r:id="rId8"/>
    <p:sldId id="738" r:id="rId9"/>
    <p:sldId id="739" r:id="rId10"/>
    <p:sldId id="740" r:id="rId11"/>
    <p:sldId id="741" r:id="rId12"/>
    <p:sldId id="742" r:id="rId13"/>
    <p:sldId id="743" r:id="rId14"/>
    <p:sldId id="744" r:id="rId15"/>
    <p:sldId id="745"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0" userDrawn="1">
          <p15:clr>
            <a:srgbClr val="A4A3A4"/>
          </p15:clr>
        </p15:guide>
        <p15:guide id="2" pos="3840">
          <p15:clr>
            <a:srgbClr val="A4A3A4"/>
          </p15:clr>
        </p15:guide>
        <p15:guide id="5" pos="408">
          <p15:clr>
            <a:srgbClr val="A4A3A4"/>
          </p15:clr>
        </p15:guide>
        <p15:guide id="6" pos="7286" userDrawn="1">
          <p15:clr>
            <a:srgbClr val="A4A3A4"/>
          </p15:clr>
        </p15:guide>
        <p15:guide id="7" orient="horz" pos="341" userDrawn="1">
          <p15:clr>
            <a:srgbClr val="A4A3A4"/>
          </p15:clr>
        </p15:guide>
        <p15:guide id="8" orient="horz" pos="3883" userDrawn="1">
          <p15:clr>
            <a:srgbClr val="A4A3A4"/>
          </p15:clr>
        </p15:guide>
        <p15:guide id="12" pos="6048" userDrawn="1">
          <p15:clr>
            <a:srgbClr val="A4A3A4"/>
          </p15:clr>
        </p15:guide>
        <p15:guide id="13" pos="1632" userDrawn="1">
          <p15:clr>
            <a:srgbClr val="A4A3A4"/>
          </p15:clr>
        </p15:guide>
        <p15:guide id="14" orient="horz" pos="1440" userDrawn="1">
          <p15:clr>
            <a:srgbClr val="A4A3A4"/>
          </p15:clr>
        </p15:guide>
        <p15:guide id="15" orient="horz" pos="31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nie Hamilton" initials="BH" lastIdx="1" clrIdx="0">
    <p:extLst>
      <p:ext uri="{19B8F6BF-5375-455C-9EA6-DF929625EA0E}">
        <p15:presenceInfo xmlns:p15="http://schemas.microsoft.com/office/powerpoint/2012/main" userId="S-1-5-21-689125637-3960344643-4143508755-62924" providerId="AD"/>
      </p:ext>
    </p:extLst>
  </p:cmAuthor>
  <p:cmAuthor id="2" name="Edward A. Cunningham" initials="EAC" lastIdx="2" clrIdx="1">
    <p:extLst>
      <p:ext uri="{19B8F6BF-5375-455C-9EA6-DF929625EA0E}">
        <p15:presenceInfo xmlns:p15="http://schemas.microsoft.com/office/powerpoint/2012/main" userId="S-1-5-21-689125637-3960344643-4143508755-336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97CAEB"/>
    <a:srgbClr val="404040"/>
    <a:srgbClr val="FFC429"/>
    <a:srgbClr val="0A498E"/>
    <a:srgbClr val="3E69B1"/>
    <a:srgbClr val="9EB4DA"/>
    <a:srgbClr val="FEFFFE"/>
    <a:srgbClr val="DEECF7"/>
    <a:srgbClr val="FDFF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64" autoAdjust="0"/>
    <p:restoredTop sz="93302" autoAdjust="0"/>
  </p:normalViewPr>
  <p:slideViewPr>
    <p:cSldViewPr snapToGrid="0">
      <p:cViewPr varScale="1">
        <p:scale>
          <a:sx n="113" d="100"/>
          <a:sy n="113" d="100"/>
        </p:scale>
        <p:origin x="1024" y="184"/>
      </p:cViewPr>
      <p:guideLst>
        <p:guide orient="horz" pos="840"/>
        <p:guide pos="3840"/>
        <p:guide pos="408"/>
        <p:guide pos="7286"/>
        <p:guide orient="horz" pos="341"/>
        <p:guide orient="horz" pos="3883"/>
        <p:guide pos="6048"/>
        <p:guide pos="1632"/>
        <p:guide orient="horz" pos="1440"/>
        <p:guide orient="horz" pos="3192"/>
      </p:guideLst>
    </p:cSldViewPr>
  </p:slideViewPr>
  <p:outlineViewPr>
    <p:cViewPr>
      <p:scale>
        <a:sx n="33" d="100"/>
        <a:sy n="33" d="100"/>
      </p:scale>
      <p:origin x="0" y="0"/>
    </p:cViewPr>
  </p:outlineViewPr>
  <p:notesTextViewPr>
    <p:cViewPr>
      <p:scale>
        <a:sx n="1" d="1"/>
        <a:sy n="1" d="1"/>
      </p:scale>
      <p:origin x="0" y="0"/>
    </p:cViewPr>
  </p:notesTextViewPr>
  <p:sorterViewPr>
    <p:cViewPr>
      <p:scale>
        <a:sx n="160" d="100"/>
        <a:sy n="160" d="100"/>
      </p:scale>
      <p:origin x="0" y="0"/>
    </p:cViewPr>
  </p:sorterViewPr>
  <p:notesViewPr>
    <p:cSldViewPr snapToGrid="0">
      <p:cViewPr varScale="1">
        <p:scale>
          <a:sx n="89" d="100"/>
          <a:sy n="89" d="100"/>
        </p:scale>
        <p:origin x="3748"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8AA249F-931E-45B5-93ED-74B58094E2A3}" type="datetimeFigureOut">
              <a:rPr lang="en-US" smtClean="0"/>
              <a:t>2/4/22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C4303DD-5D87-48A4-90DD-F2FCFB254C39}" type="slidenum">
              <a:rPr lang="en-US" smtClean="0"/>
              <a:t>‹#›</a:t>
            </a:fld>
            <a:endParaRPr lang="en-US"/>
          </a:p>
        </p:txBody>
      </p:sp>
    </p:spTree>
    <p:extLst>
      <p:ext uri="{BB962C8B-B14F-4D97-AF65-F5344CB8AC3E}">
        <p14:creationId xmlns:p14="http://schemas.microsoft.com/office/powerpoint/2010/main" val="4073846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01EFCC-184B-004D-AFDD-C084AB2A591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611160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63FF-5D9E-4349-92BC-B90A4C2C91A0}"/>
              </a:ext>
            </a:extLst>
          </p:cNvPr>
          <p:cNvSpPr>
            <a:spLocks noGrp="1"/>
          </p:cNvSpPr>
          <p:nvPr>
            <p:ph type="title" hasCustomPrompt="1"/>
          </p:nvPr>
        </p:nvSpPr>
        <p:spPr>
          <a:xfrm>
            <a:off x="548640" y="3882008"/>
            <a:ext cx="11102023" cy="590931"/>
          </a:xfrm>
          <a:prstGeom prst="rect">
            <a:avLst/>
          </a:prstGeom>
        </p:spPr>
        <p:txBody>
          <a:bodyPr anchor="t" anchorCtr="0"/>
          <a:lstStyle>
            <a:lvl1pPr>
              <a:defRPr sz="3600">
                <a:solidFill>
                  <a:srgbClr val="0A4A8E"/>
                </a:solidFill>
              </a:defRPr>
            </a:lvl1pPr>
          </a:lstStyle>
          <a:p>
            <a:r>
              <a:rPr lang="en-US" dirty="0"/>
              <a:t>Title Goes Here</a:t>
            </a:r>
          </a:p>
        </p:txBody>
      </p:sp>
      <p:sp>
        <p:nvSpPr>
          <p:cNvPr id="3" name="Text Placeholder 2">
            <a:extLst>
              <a:ext uri="{FF2B5EF4-FFF2-40B4-BE49-F238E27FC236}">
                <a16:creationId xmlns:a16="http://schemas.microsoft.com/office/drawing/2014/main" id="{17998500-4A15-D14E-B3B4-F2DAC7317FED}"/>
              </a:ext>
            </a:extLst>
          </p:cNvPr>
          <p:cNvSpPr>
            <a:spLocks noGrp="1"/>
          </p:cNvSpPr>
          <p:nvPr>
            <p:ph type="body" idx="1" hasCustomPrompt="1"/>
          </p:nvPr>
        </p:nvSpPr>
        <p:spPr>
          <a:xfrm>
            <a:off x="548640" y="4542788"/>
            <a:ext cx="11102023" cy="400110"/>
          </a:xfrm>
          <a:prstGeom prst="rect">
            <a:avLst/>
          </a:prstGeom>
        </p:spPr>
        <p:txBody>
          <a:bodyPr anchor="t" anchorCtr="0"/>
          <a:lstStyle>
            <a:lvl1pPr marL="0" indent="0">
              <a:buNone/>
              <a:defRPr sz="2000" cap="none" baseline="0">
                <a:solidFill>
                  <a:srgbClr val="0A4A8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 goes here</a:t>
            </a:r>
          </a:p>
        </p:txBody>
      </p:sp>
      <p:cxnSp>
        <p:nvCxnSpPr>
          <p:cNvPr id="6" name="Straight Connector 5">
            <a:extLst>
              <a:ext uri="{FF2B5EF4-FFF2-40B4-BE49-F238E27FC236}">
                <a16:creationId xmlns:a16="http://schemas.microsoft.com/office/drawing/2014/main" id="{FBB6E322-A43F-5745-A965-5D290070662C}"/>
              </a:ext>
            </a:extLst>
          </p:cNvPr>
          <p:cNvCxnSpPr>
            <a:cxnSpLocks/>
          </p:cNvCxnSpPr>
          <p:nvPr userDrawn="1"/>
        </p:nvCxnSpPr>
        <p:spPr>
          <a:xfrm>
            <a:off x="647700" y="4471191"/>
            <a:ext cx="10918825" cy="1748"/>
          </a:xfrm>
          <a:prstGeom prst="line">
            <a:avLst/>
          </a:prstGeom>
          <a:ln w="6350">
            <a:solidFill>
              <a:srgbClr val="0A4A8E"/>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71B964F-0EBF-D34D-843C-5219780E6287}"/>
              </a:ext>
            </a:extLst>
          </p:cNvPr>
          <p:cNvGrpSpPr/>
          <p:nvPr userDrawn="1"/>
        </p:nvGrpSpPr>
        <p:grpSpPr>
          <a:xfrm>
            <a:off x="9442027" y="5606021"/>
            <a:ext cx="2129705" cy="915466"/>
            <a:chOff x="5060950" y="1804877"/>
            <a:chExt cx="2129705" cy="915466"/>
          </a:xfrm>
        </p:grpSpPr>
        <p:pic>
          <p:nvPicPr>
            <p:cNvPr id="11" name="Picture 10">
              <a:extLst>
                <a:ext uri="{FF2B5EF4-FFF2-40B4-BE49-F238E27FC236}">
                  <a16:creationId xmlns:a16="http://schemas.microsoft.com/office/drawing/2014/main" id="{8856E397-41BB-664D-89AD-FEB93A35744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060950" y="1804877"/>
              <a:ext cx="2129705" cy="373482"/>
            </a:xfrm>
            <a:prstGeom prst="rect">
              <a:avLst/>
            </a:prstGeom>
          </p:spPr>
        </p:pic>
        <p:pic>
          <p:nvPicPr>
            <p:cNvPr id="9" name="Picture 8">
              <a:extLst>
                <a:ext uri="{FF2B5EF4-FFF2-40B4-BE49-F238E27FC236}">
                  <a16:creationId xmlns:a16="http://schemas.microsoft.com/office/drawing/2014/main" id="{B1330A73-8E86-AB4F-9382-C51F27F3D826}"/>
                </a:ext>
              </a:extLst>
            </p:cNvPr>
            <p:cNvPicPr>
              <a:picLocks noChangeAspect="1"/>
            </p:cNvPicPr>
            <p:nvPr userDrawn="1"/>
          </p:nvPicPr>
          <p:blipFill>
            <a:blip r:embed="rId3"/>
            <a:stretch>
              <a:fillRect/>
            </a:stretch>
          </p:blipFill>
          <p:spPr>
            <a:xfrm>
              <a:off x="5397139" y="2215518"/>
              <a:ext cx="1463675" cy="504825"/>
            </a:xfrm>
            <a:prstGeom prst="rect">
              <a:avLst/>
            </a:prstGeom>
          </p:spPr>
        </p:pic>
      </p:grpSp>
    </p:spTree>
    <p:extLst>
      <p:ext uri="{BB962C8B-B14F-4D97-AF65-F5344CB8AC3E}">
        <p14:creationId xmlns:p14="http://schemas.microsoft.com/office/powerpoint/2010/main" val="63462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F007-6DEA-3547-9B09-1A02E9F01D25}"/>
              </a:ext>
            </a:extLst>
          </p:cNvPr>
          <p:cNvSpPr>
            <a:spLocks noGrp="1"/>
          </p:cNvSpPr>
          <p:nvPr>
            <p:ph type="title" hasCustomPrompt="1"/>
          </p:nvPr>
        </p:nvSpPr>
        <p:spPr>
          <a:xfrm>
            <a:off x="548640" y="457200"/>
            <a:ext cx="11109325" cy="424732"/>
          </a:xfrm>
          <a:prstGeom prst="rect">
            <a:avLst/>
          </a:prstGeom>
        </p:spPr>
        <p:txBody>
          <a:bodyPr/>
          <a:lstStyle/>
          <a:p>
            <a:r>
              <a:rPr lang="en-US"/>
              <a:t>Title Goes Here</a:t>
            </a:r>
          </a:p>
        </p:txBody>
      </p:sp>
      <p:sp>
        <p:nvSpPr>
          <p:cNvPr id="5" name="Footer Placeholder 3">
            <a:extLst>
              <a:ext uri="{FF2B5EF4-FFF2-40B4-BE49-F238E27FC236}">
                <a16:creationId xmlns:a16="http://schemas.microsoft.com/office/drawing/2014/main" id="{E695929E-278A-054C-A606-DDFCBE1A5D4B}"/>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284310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Financi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F007-6DEA-3547-9B09-1A02E9F01D25}"/>
              </a:ext>
            </a:extLst>
          </p:cNvPr>
          <p:cNvSpPr>
            <a:spLocks noGrp="1"/>
          </p:cNvSpPr>
          <p:nvPr>
            <p:ph type="title" hasCustomPrompt="1"/>
          </p:nvPr>
        </p:nvSpPr>
        <p:spPr>
          <a:xfrm>
            <a:off x="548640" y="457200"/>
            <a:ext cx="11109325" cy="424732"/>
          </a:xfrm>
          <a:prstGeom prst="rect">
            <a:avLst/>
          </a:prstGeom>
        </p:spPr>
        <p:txBody>
          <a:bodyPr/>
          <a:lstStyle/>
          <a:p>
            <a:r>
              <a:rPr lang="en-US"/>
              <a:t>Title Goes Here</a:t>
            </a:r>
          </a:p>
        </p:txBody>
      </p:sp>
      <p:sp>
        <p:nvSpPr>
          <p:cNvPr id="3" name="Text Placeholder 6">
            <a:extLst>
              <a:ext uri="{FF2B5EF4-FFF2-40B4-BE49-F238E27FC236}">
                <a16:creationId xmlns:a16="http://schemas.microsoft.com/office/drawing/2014/main" id="{A0EF9924-310D-E74D-A518-CE3FEAC9E30A}"/>
              </a:ext>
            </a:extLst>
          </p:cNvPr>
          <p:cNvSpPr>
            <a:spLocks noGrp="1"/>
          </p:cNvSpPr>
          <p:nvPr>
            <p:ph type="body" sz="quarter" idx="21" hasCustomPrompt="1"/>
          </p:nvPr>
        </p:nvSpPr>
        <p:spPr>
          <a:xfrm>
            <a:off x="9427779" y="924161"/>
            <a:ext cx="2218059" cy="246221"/>
          </a:xfrm>
          <a:prstGeom prst="rect">
            <a:avLst/>
          </a:prstGeom>
        </p:spPr>
        <p:txBody>
          <a:bodyPr/>
          <a:lstStyle>
            <a:lvl1pPr marL="0" indent="0" algn="r">
              <a:buFontTx/>
              <a:buNone/>
              <a:defRPr sz="1000" cap="none" baseline="0"/>
            </a:lvl1pPr>
          </a:lstStyle>
          <a:p>
            <a:pPr lvl="0"/>
            <a:r>
              <a:rPr lang="en-US" dirty="0"/>
              <a:t>(Millions)</a:t>
            </a:r>
          </a:p>
        </p:txBody>
      </p:sp>
      <p:sp>
        <p:nvSpPr>
          <p:cNvPr id="6" name="Footer Placeholder 3">
            <a:extLst>
              <a:ext uri="{FF2B5EF4-FFF2-40B4-BE49-F238E27FC236}">
                <a16:creationId xmlns:a16="http://schemas.microsoft.com/office/drawing/2014/main" id="{FFFB2829-C228-AC47-8564-7511AF571003}"/>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178219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ubhead, Content &amp; Footnotes Half-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EC46CDE-4A2E-C441-B621-5DC180F786AF}"/>
              </a:ext>
            </a:extLst>
          </p:cNvPr>
          <p:cNvSpPr>
            <a:spLocks noGrp="1"/>
          </p:cNvSpPr>
          <p:nvPr>
            <p:ph type="pic" sz="quarter" idx="18" hasCustomPrompt="1"/>
          </p:nvPr>
        </p:nvSpPr>
        <p:spPr>
          <a:xfrm>
            <a:off x="6096000" y="0"/>
            <a:ext cx="6094967" cy="6858000"/>
          </a:xfrm>
          <a:prstGeom prst="rect">
            <a:avLst/>
          </a:prstGeom>
          <a:solidFill>
            <a:schemeClr val="accent5">
              <a:lumMod val="20000"/>
              <a:lumOff val="80000"/>
            </a:schemeClr>
          </a:solidFill>
        </p:spPr>
        <p:txBody>
          <a:bodyPr anchor="ctr" anchorCtr="0">
            <a:noAutofit/>
          </a:bodyPr>
          <a:lstStyle>
            <a:lvl1pPr marL="0" indent="0" algn="ctr">
              <a:buNone/>
              <a:defRPr sz="1400"/>
            </a:lvl1pPr>
          </a:lstStyle>
          <a:p>
            <a:r>
              <a:rPr lang="en-US"/>
              <a:t>Insert Image</a:t>
            </a:r>
          </a:p>
        </p:txBody>
      </p:sp>
      <p:sp>
        <p:nvSpPr>
          <p:cNvPr id="9" name="Title 1">
            <a:extLst>
              <a:ext uri="{FF2B5EF4-FFF2-40B4-BE49-F238E27FC236}">
                <a16:creationId xmlns:a16="http://schemas.microsoft.com/office/drawing/2014/main" id="{F198C4DC-342E-3D4F-A221-7F2FF24C2984}"/>
              </a:ext>
            </a:extLst>
          </p:cNvPr>
          <p:cNvSpPr>
            <a:spLocks noGrp="1"/>
          </p:cNvSpPr>
          <p:nvPr>
            <p:ph type="title" hasCustomPrompt="1"/>
          </p:nvPr>
        </p:nvSpPr>
        <p:spPr>
          <a:xfrm>
            <a:off x="548640" y="457200"/>
            <a:ext cx="5332395" cy="424732"/>
          </a:xfrm>
          <a:prstGeom prst="rect">
            <a:avLst/>
          </a:prstGeom>
        </p:spPr>
        <p:txBody>
          <a:bodyPr/>
          <a:lstStyle/>
          <a:p>
            <a:r>
              <a:rPr lang="en-US" dirty="0"/>
              <a:t>Title Goes Here</a:t>
            </a:r>
          </a:p>
        </p:txBody>
      </p:sp>
      <p:sp>
        <p:nvSpPr>
          <p:cNvPr id="10" name="Text Placeholder 15">
            <a:extLst>
              <a:ext uri="{FF2B5EF4-FFF2-40B4-BE49-F238E27FC236}">
                <a16:creationId xmlns:a16="http://schemas.microsoft.com/office/drawing/2014/main" id="{C75A6E48-4060-6C4A-AEA9-7558EA88532E}"/>
              </a:ext>
            </a:extLst>
          </p:cNvPr>
          <p:cNvSpPr>
            <a:spLocks noGrp="1"/>
          </p:cNvSpPr>
          <p:nvPr>
            <p:ph type="body" sz="quarter" idx="15" hasCustomPrompt="1"/>
          </p:nvPr>
        </p:nvSpPr>
        <p:spPr>
          <a:xfrm>
            <a:off x="548640" y="822960"/>
            <a:ext cx="5332395" cy="369332"/>
          </a:xfrm>
          <a:prstGeom prst="rect">
            <a:avLst/>
          </a:prstGeom>
        </p:spPr>
        <p:txBody>
          <a:bodyPr/>
          <a:lstStyle>
            <a:lvl1pPr marL="0" indent="0">
              <a:buFontTx/>
              <a:buNone/>
              <a:defRPr sz="1800" cap="none" baseline="0"/>
            </a:lvl1pPr>
          </a:lstStyle>
          <a:p>
            <a:r>
              <a:rPr lang="en-US" dirty="0"/>
              <a:t>Subhead goes here</a:t>
            </a:r>
          </a:p>
        </p:txBody>
      </p:sp>
      <p:sp>
        <p:nvSpPr>
          <p:cNvPr id="11" name="Content Placeholder 4">
            <a:extLst>
              <a:ext uri="{FF2B5EF4-FFF2-40B4-BE49-F238E27FC236}">
                <a16:creationId xmlns:a16="http://schemas.microsoft.com/office/drawing/2014/main" id="{D759AB29-1C2E-994E-AA90-5169C439859A}"/>
              </a:ext>
            </a:extLst>
          </p:cNvPr>
          <p:cNvSpPr>
            <a:spLocks noGrp="1"/>
          </p:cNvSpPr>
          <p:nvPr>
            <p:ph sz="quarter" idx="17"/>
          </p:nvPr>
        </p:nvSpPr>
        <p:spPr>
          <a:xfrm>
            <a:off x="548640" y="1371600"/>
            <a:ext cx="5332395" cy="1938992"/>
          </a:xfrm>
          <a:prstGeom prst="rect">
            <a:avLst/>
          </a:prstGeo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9">
            <a:extLst>
              <a:ext uri="{FF2B5EF4-FFF2-40B4-BE49-F238E27FC236}">
                <a16:creationId xmlns:a16="http://schemas.microsoft.com/office/drawing/2014/main" id="{E65675C0-F8C8-F44E-BD12-F683C53B429C}"/>
              </a:ext>
            </a:extLst>
          </p:cNvPr>
          <p:cNvSpPr>
            <a:spLocks noGrp="1"/>
          </p:cNvSpPr>
          <p:nvPr>
            <p:ph type="body" sz="quarter" idx="19" hasCustomPrompt="1"/>
          </p:nvPr>
        </p:nvSpPr>
        <p:spPr>
          <a:xfrm>
            <a:off x="548640" y="6034414"/>
            <a:ext cx="5332395" cy="718145"/>
          </a:xfrm>
          <a:prstGeom prst="rect">
            <a:avLst/>
          </a:prstGeom>
        </p:spPr>
        <p:txBody>
          <a:bodyPr wrap="square" bIns="45720" anchor="b" anchorCtr="0">
            <a:spAutoFit/>
          </a:bodyPr>
          <a:lstStyle>
            <a:lvl1pPr marL="114300" indent="-114300">
              <a:lnSpc>
                <a:spcPct val="85000"/>
              </a:lnSpc>
              <a:spcAft>
                <a:spcPts val="200"/>
              </a:spcAft>
              <a:buFont typeface="+mj-lt"/>
              <a:buAutoNum type="arabicPeriod"/>
              <a:tabLst/>
              <a:defRPr sz="800"/>
            </a:lvl1pPr>
          </a:lstStyle>
          <a:p>
            <a:pPr lvl="0"/>
            <a:r>
              <a:rPr lang="en-US" sz="800"/>
              <a:t>Add footnotes here</a:t>
            </a:r>
          </a:p>
          <a:p>
            <a:pPr lvl="0"/>
            <a:r>
              <a:rPr lang="en-US" sz="800"/>
              <a:t>Add footnotes here</a:t>
            </a:r>
          </a:p>
          <a:p>
            <a:pPr lvl="0"/>
            <a:r>
              <a:rPr lang="en-US" sz="800"/>
              <a:t>Add footnotes here</a:t>
            </a:r>
          </a:p>
          <a:p>
            <a:pPr lvl="0"/>
            <a:r>
              <a:rPr lang="en-US" sz="800"/>
              <a:t>Add footnotes here</a:t>
            </a:r>
          </a:p>
          <a:p>
            <a:pPr lvl="0"/>
            <a:r>
              <a:rPr lang="en-US" sz="800"/>
              <a:t>Add footnotes here</a:t>
            </a:r>
            <a:endParaRPr lang="en-US"/>
          </a:p>
        </p:txBody>
      </p:sp>
      <p:sp>
        <p:nvSpPr>
          <p:cNvPr id="17" name="Slide Number Placeholder 3">
            <a:extLst>
              <a:ext uri="{FF2B5EF4-FFF2-40B4-BE49-F238E27FC236}">
                <a16:creationId xmlns:a16="http://schemas.microsoft.com/office/drawing/2014/main" id="{6856F1D8-9148-1F49-87F6-5248E2CBB07D}"/>
              </a:ext>
            </a:extLst>
          </p:cNvPr>
          <p:cNvSpPr txBox="1">
            <a:spLocks/>
          </p:cNvSpPr>
          <p:nvPr userDrawn="1"/>
        </p:nvSpPr>
        <p:spPr>
          <a:xfrm>
            <a:off x="11106168" y="6521727"/>
            <a:ext cx="552432" cy="230832"/>
          </a:xfrm>
          <a:prstGeom prst="rect">
            <a:avLst/>
          </a:prstGeom>
        </p:spPr>
        <p:txBody>
          <a:bodyPr vert="horz" wrap="square" lIns="0" tIns="45720" rIns="91440" bIns="45720" rtlCol="0" anchor="b" anchorCtr="0">
            <a:spAutoFit/>
          </a:bodyPr>
          <a:lstStyle>
            <a:defPPr>
              <a:defRPr lang="en-US"/>
            </a:defPPr>
            <a:lvl1pPr marL="0" algn="r" defTabSz="914400" rtl="0" eaLnBrk="1" latinLnBrk="0" hangingPunct="1">
              <a:defRPr sz="900" b="0" kern="1200">
                <a:solidFill>
                  <a:srgbClr val="0A4A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CA5BF-B763-1840-8654-29064379A303}" type="slidenum">
              <a:rPr lang="en-US" smtClean="0">
                <a:solidFill>
                  <a:srgbClr val="404040"/>
                </a:solidFill>
              </a:rPr>
              <a:pPr/>
              <a:t>‹#›</a:t>
            </a:fld>
            <a:endParaRPr lang="en-US" dirty="0">
              <a:solidFill>
                <a:srgbClr val="404040"/>
              </a:solidFill>
            </a:endParaRPr>
          </a:p>
        </p:txBody>
      </p:sp>
      <p:pic>
        <p:nvPicPr>
          <p:cNvPr id="18" name="Picture 17">
            <a:extLst>
              <a:ext uri="{FF2B5EF4-FFF2-40B4-BE49-F238E27FC236}">
                <a16:creationId xmlns:a16="http://schemas.microsoft.com/office/drawing/2014/main" id="{0947BDA5-8694-1F47-AA83-E455E85687E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26284" y="6565392"/>
            <a:ext cx="834268" cy="146304"/>
          </a:xfrm>
          <a:prstGeom prst="rect">
            <a:avLst/>
          </a:prstGeom>
        </p:spPr>
      </p:pic>
      <p:sp>
        <p:nvSpPr>
          <p:cNvPr id="19" name="Footer Placeholder 3">
            <a:extLst>
              <a:ext uri="{FF2B5EF4-FFF2-40B4-BE49-F238E27FC236}">
                <a16:creationId xmlns:a16="http://schemas.microsoft.com/office/drawing/2014/main" id="{3F817118-BA83-D142-8E0A-1F2BC6CDD98A}"/>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410379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head, Financials, Content &amp; Footnotes Split Content">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D759AB29-1C2E-994E-AA90-5169C439859A}"/>
              </a:ext>
            </a:extLst>
          </p:cNvPr>
          <p:cNvSpPr>
            <a:spLocks noGrp="1"/>
          </p:cNvSpPr>
          <p:nvPr>
            <p:ph sz="quarter" idx="17"/>
          </p:nvPr>
        </p:nvSpPr>
        <p:spPr>
          <a:xfrm>
            <a:off x="548639" y="1371600"/>
            <a:ext cx="5349240" cy="1938992"/>
          </a:xfrm>
          <a:prstGeom prst="rect">
            <a:avLst/>
          </a:prstGeo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4">
            <a:extLst>
              <a:ext uri="{FF2B5EF4-FFF2-40B4-BE49-F238E27FC236}">
                <a16:creationId xmlns:a16="http://schemas.microsoft.com/office/drawing/2014/main" id="{00DD96F7-3E30-E843-BBFD-C82F3ED958DF}"/>
              </a:ext>
            </a:extLst>
          </p:cNvPr>
          <p:cNvSpPr>
            <a:spLocks noGrp="1"/>
          </p:cNvSpPr>
          <p:nvPr>
            <p:ph sz="quarter" idx="20"/>
          </p:nvPr>
        </p:nvSpPr>
        <p:spPr>
          <a:xfrm>
            <a:off x="6310967" y="1371600"/>
            <a:ext cx="5347633" cy="1938992"/>
          </a:xfrm>
          <a:prstGeom prst="rect">
            <a:avLst/>
          </a:prstGeo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6">
            <a:extLst>
              <a:ext uri="{FF2B5EF4-FFF2-40B4-BE49-F238E27FC236}">
                <a16:creationId xmlns:a16="http://schemas.microsoft.com/office/drawing/2014/main" id="{88CB1EED-E29E-B143-A692-EBE76951503B}"/>
              </a:ext>
            </a:extLst>
          </p:cNvPr>
          <p:cNvSpPr>
            <a:spLocks noGrp="1"/>
          </p:cNvSpPr>
          <p:nvPr>
            <p:ph type="body" sz="quarter" idx="15" hasCustomPrompt="1"/>
          </p:nvPr>
        </p:nvSpPr>
        <p:spPr>
          <a:xfrm>
            <a:off x="548640" y="822960"/>
            <a:ext cx="8705719" cy="369332"/>
          </a:xfrm>
          <a:prstGeom prst="rect">
            <a:avLst/>
          </a:prstGeom>
        </p:spPr>
        <p:txBody>
          <a:bodyPr/>
          <a:lstStyle>
            <a:lvl1pPr marL="0" indent="0">
              <a:buFontTx/>
              <a:buNone/>
              <a:defRPr sz="1800" cap="none" baseline="0"/>
            </a:lvl1pPr>
          </a:lstStyle>
          <a:p>
            <a:pPr lvl="0"/>
            <a:r>
              <a:rPr lang="en-US" dirty="0"/>
              <a:t>Subhead goes here</a:t>
            </a:r>
          </a:p>
        </p:txBody>
      </p:sp>
      <p:sp>
        <p:nvSpPr>
          <p:cNvPr id="14" name="Text Placeholder 6">
            <a:extLst>
              <a:ext uri="{FF2B5EF4-FFF2-40B4-BE49-F238E27FC236}">
                <a16:creationId xmlns:a16="http://schemas.microsoft.com/office/drawing/2014/main" id="{44061824-525E-1242-9087-C1A37679BB3E}"/>
              </a:ext>
            </a:extLst>
          </p:cNvPr>
          <p:cNvSpPr>
            <a:spLocks noGrp="1"/>
          </p:cNvSpPr>
          <p:nvPr>
            <p:ph type="body" sz="quarter" idx="21" hasCustomPrompt="1"/>
          </p:nvPr>
        </p:nvSpPr>
        <p:spPr>
          <a:xfrm>
            <a:off x="9427779" y="924161"/>
            <a:ext cx="2218059" cy="246221"/>
          </a:xfrm>
          <a:prstGeom prst="rect">
            <a:avLst/>
          </a:prstGeom>
        </p:spPr>
        <p:txBody>
          <a:bodyPr/>
          <a:lstStyle>
            <a:lvl1pPr marL="0" indent="0" algn="r">
              <a:buFontTx/>
              <a:buNone/>
              <a:defRPr sz="1000" cap="none" baseline="0"/>
            </a:lvl1pPr>
          </a:lstStyle>
          <a:p>
            <a:pPr lvl="0"/>
            <a:r>
              <a:rPr lang="en-US" dirty="0"/>
              <a:t>(Millions)</a:t>
            </a:r>
          </a:p>
        </p:txBody>
      </p:sp>
      <p:sp>
        <p:nvSpPr>
          <p:cNvPr id="15" name="Title 1">
            <a:extLst>
              <a:ext uri="{FF2B5EF4-FFF2-40B4-BE49-F238E27FC236}">
                <a16:creationId xmlns:a16="http://schemas.microsoft.com/office/drawing/2014/main" id="{E3B5274F-5C3C-9140-8A8B-7F29E09A2957}"/>
              </a:ext>
            </a:extLst>
          </p:cNvPr>
          <p:cNvSpPr>
            <a:spLocks noGrp="1"/>
          </p:cNvSpPr>
          <p:nvPr>
            <p:ph type="title" hasCustomPrompt="1"/>
          </p:nvPr>
        </p:nvSpPr>
        <p:spPr>
          <a:xfrm>
            <a:off x="548640" y="457200"/>
            <a:ext cx="11102023" cy="424732"/>
          </a:xfrm>
          <a:prstGeom prst="rect">
            <a:avLst/>
          </a:prstGeom>
        </p:spPr>
        <p:txBody>
          <a:bodyPr/>
          <a:lstStyle>
            <a:lvl1pPr>
              <a:defRPr sz="2400">
                <a:solidFill>
                  <a:schemeClr val="accent1"/>
                </a:solidFill>
              </a:defRPr>
            </a:lvl1pPr>
          </a:lstStyle>
          <a:p>
            <a:r>
              <a:rPr lang="en-US" dirty="0"/>
              <a:t>Title Goes Here</a:t>
            </a:r>
          </a:p>
        </p:txBody>
      </p:sp>
      <p:sp>
        <p:nvSpPr>
          <p:cNvPr id="9" name="Text Placeholder 9">
            <a:extLst>
              <a:ext uri="{FF2B5EF4-FFF2-40B4-BE49-F238E27FC236}">
                <a16:creationId xmlns:a16="http://schemas.microsoft.com/office/drawing/2014/main" id="{BF45D231-10DF-8448-879A-BC3D42444F8A}"/>
              </a:ext>
            </a:extLst>
          </p:cNvPr>
          <p:cNvSpPr>
            <a:spLocks noGrp="1"/>
          </p:cNvSpPr>
          <p:nvPr>
            <p:ph type="body" sz="quarter" idx="19" hasCustomPrompt="1"/>
          </p:nvPr>
        </p:nvSpPr>
        <p:spPr>
          <a:xfrm>
            <a:off x="548640" y="6034414"/>
            <a:ext cx="5332395" cy="718145"/>
          </a:xfrm>
          <a:prstGeom prst="rect">
            <a:avLst/>
          </a:prstGeom>
        </p:spPr>
        <p:txBody>
          <a:bodyPr wrap="square" bIns="45720" anchor="b" anchorCtr="0">
            <a:spAutoFit/>
          </a:bodyPr>
          <a:lstStyle>
            <a:lvl1pPr marL="114300" indent="-114300">
              <a:lnSpc>
                <a:spcPct val="85000"/>
              </a:lnSpc>
              <a:spcAft>
                <a:spcPts val="200"/>
              </a:spcAft>
              <a:buFont typeface="+mj-lt"/>
              <a:buAutoNum type="arabicPeriod"/>
              <a:tabLst/>
              <a:defRPr sz="800"/>
            </a:lvl1pPr>
          </a:lstStyle>
          <a:p>
            <a:pPr lvl="0"/>
            <a:r>
              <a:rPr lang="en-US" sz="800"/>
              <a:t>Add footnotes here</a:t>
            </a:r>
          </a:p>
          <a:p>
            <a:pPr lvl="0"/>
            <a:r>
              <a:rPr lang="en-US" sz="800"/>
              <a:t>Add footnotes here</a:t>
            </a:r>
          </a:p>
          <a:p>
            <a:pPr lvl="0"/>
            <a:r>
              <a:rPr lang="en-US" sz="800"/>
              <a:t>Add footnotes here</a:t>
            </a:r>
          </a:p>
          <a:p>
            <a:pPr lvl="0"/>
            <a:r>
              <a:rPr lang="en-US" sz="800"/>
              <a:t>Add footnotes here</a:t>
            </a:r>
          </a:p>
          <a:p>
            <a:pPr lvl="0"/>
            <a:r>
              <a:rPr lang="en-US" sz="800"/>
              <a:t>Add footnotes here</a:t>
            </a:r>
            <a:endParaRPr lang="en-US"/>
          </a:p>
        </p:txBody>
      </p:sp>
      <p:sp>
        <p:nvSpPr>
          <p:cNvPr id="16" name="Footer Placeholder 3">
            <a:extLst>
              <a:ext uri="{FF2B5EF4-FFF2-40B4-BE49-F238E27FC236}">
                <a16:creationId xmlns:a16="http://schemas.microsoft.com/office/drawing/2014/main" id="{AEAF060D-4719-3F48-80D0-6784ED7665F0}"/>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18578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F007-6DEA-3547-9B09-1A02E9F01D25}"/>
              </a:ext>
            </a:extLst>
          </p:cNvPr>
          <p:cNvSpPr>
            <a:spLocks noGrp="1"/>
          </p:cNvSpPr>
          <p:nvPr>
            <p:ph type="title" hasCustomPrompt="1"/>
          </p:nvPr>
        </p:nvSpPr>
        <p:spPr>
          <a:xfrm>
            <a:off x="548640" y="457200"/>
            <a:ext cx="11102023" cy="424732"/>
          </a:xfrm>
          <a:prstGeom prst="rect">
            <a:avLst/>
          </a:prstGeom>
        </p:spPr>
        <p:txBody>
          <a:bodyPr/>
          <a:lstStyle/>
          <a:p>
            <a:r>
              <a:rPr lang="en-US"/>
              <a:t>Title Goes Here</a:t>
            </a:r>
          </a:p>
        </p:txBody>
      </p:sp>
      <p:sp>
        <p:nvSpPr>
          <p:cNvPr id="8" name="Content Placeholder 7">
            <a:extLst>
              <a:ext uri="{FF2B5EF4-FFF2-40B4-BE49-F238E27FC236}">
                <a16:creationId xmlns:a16="http://schemas.microsoft.com/office/drawing/2014/main" id="{DD880F95-F3FA-AD40-A9AD-BA6034C21DD3}"/>
              </a:ext>
            </a:extLst>
          </p:cNvPr>
          <p:cNvSpPr>
            <a:spLocks noGrp="1"/>
          </p:cNvSpPr>
          <p:nvPr>
            <p:ph sz="quarter" idx="13"/>
          </p:nvPr>
        </p:nvSpPr>
        <p:spPr>
          <a:xfrm>
            <a:off x="541338" y="1371600"/>
            <a:ext cx="11116627" cy="19739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3">
            <a:extLst>
              <a:ext uri="{FF2B5EF4-FFF2-40B4-BE49-F238E27FC236}">
                <a16:creationId xmlns:a16="http://schemas.microsoft.com/office/drawing/2014/main" id="{70F3EEEF-3507-7B42-ACDF-75322ACEF74C}"/>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362740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Financials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F007-6DEA-3547-9B09-1A02E9F01D25}"/>
              </a:ext>
            </a:extLst>
          </p:cNvPr>
          <p:cNvSpPr>
            <a:spLocks noGrp="1"/>
          </p:cNvSpPr>
          <p:nvPr>
            <p:ph type="title" hasCustomPrompt="1"/>
          </p:nvPr>
        </p:nvSpPr>
        <p:spPr>
          <a:xfrm>
            <a:off x="548640" y="457200"/>
            <a:ext cx="11102023" cy="424732"/>
          </a:xfrm>
          <a:prstGeom prst="rect">
            <a:avLst/>
          </a:prstGeom>
        </p:spPr>
        <p:txBody>
          <a:bodyPr/>
          <a:lstStyle/>
          <a:p>
            <a:r>
              <a:rPr lang="en-US"/>
              <a:t>Title Goes Here</a:t>
            </a:r>
          </a:p>
        </p:txBody>
      </p:sp>
      <p:sp>
        <p:nvSpPr>
          <p:cNvPr id="8" name="Content Placeholder 7">
            <a:extLst>
              <a:ext uri="{FF2B5EF4-FFF2-40B4-BE49-F238E27FC236}">
                <a16:creationId xmlns:a16="http://schemas.microsoft.com/office/drawing/2014/main" id="{DD880F95-F3FA-AD40-A9AD-BA6034C21DD3}"/>
              </a:ext>
            </a:extLst>
          </p:cNvPr>
          <p:cNvSpPr>
            <a:spLocks noGrp="1"/>
          </p:cNvSpPr>
          <p:nvPr>
            <p:ph sz="quarter" idx="13"/>
          </p:nvPr>
        </p:nvSpPr>
        <p:spPr>
          <a:xfrm>
            <a:off x="541338" y="1371600"/>
            <a:ext cx="11116627" cy="19739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6">
            <a:extLst>
              <a:ext uri="{FF2B5EF4-FFF2-40B4-BE49-F238E27FC236}">
                <a16:creationId xmlns:a16="http://schemas.microsoft.com/office/drawing/2014/main" id="{D7FCDEEB-8F5E-4940-8309-A6C59D3E8C87}"/>
              </a:ext>
            </a:extLst>
          </p:cNvPr>
          <p:cNvSpPr>
            <a:spLocks noGrp="1"/>
          </p:cNvSpPr>
          <p:nvPr>
            <p:ph type="body" sz="quarter" idx="19" hasCustomPrompt="1"/>
          </p:nvPr>
        </p:nvSpPr>
        <p:spPr>
          <a:xfrm>
            <a:off x="9427779" y="924161"/>
            <a:ext cx="2218059" cy="246221"/>
          </a:xfrm>
          <a:prstGeom prst="rect">
            <a:avLst/>
          </a:prstGeom>
        </p:spPr>
        <p:txBody>
          <a:bodyPr/>
          <a:lstStyle>
            <a:lvl1pPr marL="0" indent="0" algn="r">
              <a:buFontTx/>
              <a:buNone/>
              <a:defRPr sz="1000" cap="none" baseline="0"/>
            </a:lvl1pPr>
          </a:lstStyle>
          <a:p>
            <a:pPr lvl="0"/>
            <a:r>
              <a:rPr lang="en-US" dirty="0"/>
              <a:t>(Millions)</a:t>
            </a:r>
          </a:p>
        </p:txBody>
      </p:sp>
      <p:sp>
        <p:nvSpPr>
          <p:cNvPr id="7" name="Footer Placeholder 3">
            <a:extLst>
              <a:ext uri="{FF2B5EF4-FFF2-40B4-BE49-F238E27FC236}">
                <a16:creationId xmlns:a16="http://schemas.microsoft.com/office/drawing/2014/main" id="{2782CA9A-058A-324F-9E44-DABBB4448CFA}"/>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391000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A1EC81F-C854-8249-803D-8BE77AD3FD85}"/>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307733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ubhead, Content &amp; Foot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p:spPr>
        <p:txBody>
          <a:bodyPr/>
          <a:lstStyle>
            <a:lvl1pPr>
              <a:defRPr sz="2400">
                <a:solidFill>
                  <a:schemeClr val="accent1"/>
                </a:solidFill>
              </a:defRPr>
            </a:lvl1pPr>
          </a:lstStyle>
          <a:p>
            <a:r>
              <a:rPr lang="en-US" dirty="0"/>
              <a:t>Title Goes Here</a:t>
            </a:r>
          </a:p>
        </p:txBody>
      </p:sp>
      <p:sp>
        <p:nvSpPr>
          <p:cNvPr id="7" name="Text Placeholder 6">
            <a:extLst>
              <a:ext uri="{FF2B5EF4-FFF2-40B4-BE49-F238E27FC236}">
                <a16:creationId xmlns:a16="http://schemas.microsoft.com/office/drawing/2014/main" id="{9A5839A4-0860-054D-B56C-D9188887A002}"/>
              </a:ext>
            </a:extLst>
          </p:cNvPr>
          <p:cNvSpPr>
            <a:spLocks noGrp="1"/>
          </p:cNvSpPr>
          <p:nvPr>
            <p:ph type="body" sz="quarter" idx="15" hasCustomPrompt="1"/>
          </p:nvPr>
        </p:nvSpPr>
        <p:spPr>
          <a:xfrm>
            <a:off x="548640" y="822960"/>
            <a:ext cx="11102023" cy="369332"/>
          </a:xfrm>
        </p:spPr>
        <p:txBody>
          <a:bodyPr/>
          <a:lstStyle>
            <a:lvl1pPr marL="0" indent="0">
              <a:buFontTx/>
              <a:buNone/>
              <a:defRPr sz="1800" cap="none" baseline="0"/>
            </a:lvl1pPr>
          </a:lstStyle>
          <a:p>
            <a:pPr lvl="0"/>
            <a:r>
              <a:rPr lang="en-US" dirty="0"/>
              <a:t>Subhead goes here</a:t>
            </a:r>
          </a:p>
        </p:txBody>
      </p:sp>
      <p:sp>
        <p:nvSpPr>
          <p:cNvPr id="13" name="Content Placeholder 12">
            <a:extLst>
              <a:ext uri="{FF2B5EF4-FFF2-40B4-BE49-F238E27FC236}">
                <a16:creationId xmlns:a16="http://schemas.microsoft.com/office/drawing/2014/main" id="{5551383F-84AB-8247-AB1C-3B17087488EE}"/>
              </a:ext>
            </a:extLst>
          </p:cNvPr>
          <p:cNvSpPr>
            <a:spLocks noGrp="1"/>
          </p:cNvSpPr>
          <p:nvPr>
            <p:ph sz="quarter" idx="17"/>
          </p:nvPr>
        </p:nvSpPr>
        <p:spPr>
          <a:xfrm>
            <a:off x="548640" y="1371600"/>
            <a:ext cx="11102023" cy="1938992"/>
          </a:xfrm>
        </p:spPr>
        <p:txBody>
          <a:bodyPr/>
          <a:lstStyle>
            <a:lvl1pPr>
              <a:defRPr>
                <a:solidFill>
                  <a:srgbClr val="3F403F"/>
                </a:solidFill>
              </a:defRPr>
            </a:lvl1pPr>
            <a:lvl2pPr>
              <a:defRPr>
                <a:solidFill>
                  <a:srgbClr val="3F403F"/>
                </a:solidFill>
              </a:defRPr>
            </a:lvl2pPr>
            <a:lvl3pPr>
              <a:defRPr>
                <a:solidFill>
                  <a:srgbClr val="3F403F"/>
                </a:solidFill>
              </a:defRPr>
            </a:lvl3pPr>
            <a:lvl4pPr>
              <a:defRPr>
                <a:solidFill>
                  <a:srgbClr val="3F403F"/>
                </a:solidFill>
              </a:defRPr>
            </a:lvl4pPr>
            <a:lvl5pPr>
              <a:defRPr>
                <a:solidFill>
                  <a:srgbClr val="3F40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9">
            <a:extLst>
              <a:ext uri="{FF2B5EF4-FFF2-40B4-BE49-F238E27FC236}">
                <a16:creationId xmlns:a16="http://schemas.microsoft.com/office/drawing/2014/main" id="{44E81BB8-F9CF-5D4D-84D6-575AB8E96E22}"/>
              </a:ext>
            </a:extLst>
          </p:cNvPr>
          <p:cNvSpPr>
            <a:spLocks noGrp="1"/>
          </p:cNvSpPr>
          <p:nvPr>
            <p:ph type="body" sz="quarter" idx="19" hasCustomPrompt="1"/>
          </p:nvPr>
        </p:nvSpPr>
        <p:spPr>
          <a:xfrm>
            <a:off x="548640" y="6034414"/>
            <a:ext cx="5332395" cy="718145"/>
          </a:xfrm>
          <a:prstGeom prst="rect">
            <a:avLst/>
          </a:prstGeom>
        </p:spPr>
        <p:txBody>
          <a:bodyPr wrap="square" bIns="45720" anchor="b" anchorCtr="0">
            <a:spAutoFit/>
          </a:bodyPr>
          <a:lstStyle>
            <a:lvl1pPr marL="114300" indent="-114300">
              <a:lnSpc>
                <a:spcPct val="85000"/>
              </a:lnSpc>
              <a:spcAft>
                <a:spcPts val="200"/>
              </a:spcAft>
              <a:buFont typeface="+mj-lt"/>
              <a:buAutoNum type="arabicPeriod"/>
              <a:tabLst/>
              <a:defRPr sz="800"/>
            </a:lvl1pPr>
          </a:lstStyle>
          <a:p>
            <a:pPr lvl="0"/>
            <a:r>
              <a:rPr lang="en-US" sz="800"/>
              <a:t>Add footnotes here</a:t>
            </a:r>
          </a:p>
          <a:p>
            <a:pPr lvl="0"/>
            <a:r>
              <a:rPr lang="en-US" sz="800"/>
              <a:t>Add footnotes here</a:t>
            </a:r>
          </a:p>
          <a:p>
            <a:pPr lvl="0"/>
            <a:r>
              <a:rPr lang="en-US" sz="800"/>
              <a:t>Add footnotes here</a:t>
            </a:r>
          </a:p>
          <a:p>
            <a:pPr lvl="0"/>
            <a:r>
              <a:rPr lang="en-US" sz="800"/>
              <a:t>Add footnotes here</a:t>
            </a:r>
          </a:p>
          <a:p>
            <a:pPr lvl="0"/>
            <a:r>
              <a:rPr lang="en-US" sz="800"/>
              <a:t>Add footnotes here</a:t>
            </a:r>
            <a:endParaRPr lang="en-US"/>
          </a:p>
        </p:txBody>
      </p:sp>
      <p:sp>
        <p:nvSpPr>
          <p:cNvPr id="10" name="Footer Placeholder 3">
            <a:extLst>
              <a:ext uri="{FF2B5EF4-FFF2-40B4-BE49-F238E27FC236}">
                <a16:creationId xmlns:a16="http://schemas.microsoft.com/office/drawing/2014/main" id="{76CB48DA-1B17-DB4E-970D-D429658CF789}"/>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91697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amp; Foot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p:spPr>
        <p:txBody>
          <a:bodyPr/>
          <a:lstStyle>
            <a:lvl1pPr>
              <a:defRPr sz="2400">
                <a:solidFill>
                  <a:schemeClr val="accent1"/>
                </a:solidFill>
              </a:defRPr>
            </a:lvl1pPr>
          </a:lstStyle>
          <a:p>
            <a:r>
              <a:rPr lang="en-US" dirty="0"/>
              <a:t>Title Goes Here</a:t>
            </a:r>
          </a:p>
        </p:txBody>
      </p:sp>
      <p:sp>
        <p:nvSpPr>
          <p:cNvPr id="13" name="Content Placeholder 12">
            <a:extLst>
              <a:ext uri="{FF2B5EF4-FFF2-40B4-BE49-F238E27FC236}">
                <a16:creationId xmlns:a16="http://schemas.microsoft.com/office/drawing/2014/main" id="{5551383F-84AB-8247-AB1C-3B17087488EE}"/>
              </a:ext>
            </a:extLst>
          </p:cNvPr>
          <p:cNvSpPr>
            <a:spLocks noGrp="1"/>
          </p:cNvSpPr>
          <p:nvPr>
            <p:ph sz="quarter" idx="17"/>
          </p:nvPr>
        </p:nvSpPr>
        <p:spPr>
          <a:xfrm>
            <a:off x="548640" y="1371600"/>
            <a:ext cx="11102023" cy="1938992"/>
          </a:xfrm>
        </p:spPr>
        <p:txBody>
          <a:bodyPr/>
          <a:lstStyle>
            <a:lvl1pPr>
              <a:defRPr>
                <a:solidFill>
                  <a:srgbClr val="3F403F"/>
                </a:solidFill>
              </a:defRPr>
            </a:lvl1pPr>
            <a:lvl2pPr>
              <a:defRPr>
                <a:solidFill>
                  <a:srgbClr val="3F403F"/>
                </a:solidFill>
              </a:defRPr>
            </a:lvl2pPr>
            <a:lvl3pPr>
              <a:defRPr>
                <a:solidFill>
                  <a:srgbClr val="3F403F"/>
                </a:solidFill>
              </a:defRPr>
            </a:lvl3pPr>
            <a:lvl4pPr>
              <a:defRPr>
                <a:solidFill>
                  <a:srgbClr val="3F403F"/>
                </a:solidFill>
              </a:defRPr>
            </a:lvl4pPr>
            <a:lvl5pPr>
              <a:defRPr>
                <a:solidFill>
                  <a:srgbClr val="3F40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9">
            <a:extLst>
              <a:ext uri="{FF2B5EF4-FFF2-40B4-BE49-F238E27FC236}">
                <a16:creationId xmlns:a16="http://schemas.microsoft.com/office/drawing/2014/main" id="{082B6364-FAC3-7149-A789-D301AA03B36D}"/>
              </a:ext>
            </a:extLst>
          </p:cNvPr>
          <p:cNvSpPr>
            <a:spLocks noGrp="1"/>
          </p:cNvSpPr>
          <p:nvPr>
            <p:ph type="body" sz="quarter" idx="19" hasCustomPrompt="1"/>
          </p:nvPr>
        </p:nvSpPr>
        <p:spPr>
          <a:xfrm>
            <a:off x="548640" y="6034414"/>
            <a:ext cx="5332395" cy="718145"/>
          </a:xfrm>
          <a:prstGeom prst="rect">
            <a:avLst/>
          </a:prstGeom>
        </p:spPr>
        <p:txBody>
          <a:bodyPr wrap="square" bIns="45720" anchor="b" anchorCtr="0">
            <a:spAutoFit/>
          </a:bodyPr>
          <a:lstStyle>
            <a:lvl1pPr marL="114300" indent="-114300">
              <a:lnSpc>
                <a:spcPct val="85000"/>
              </a:lnSpc>
              <a:spcAft>
                <a:spcPts val="200"/>
              </a:spcAft>
              <a:buFont typeface="+mj-lt"/>
              <a:buAutoNum type="arabicPeriod"/>
              <a:tabLst/>
              <a:defRPr sz="800"/>
            </a:lvl1pPr>
          </a:lstStyle>
          <a:p>
            <a:pPr lvl="0"/>
            <a:r>
              <a:rPr lang="en-US" sz="800"/>
              <a:t>Add footnotes here</a:t>
            </a:r>
          </a:p>
          <a:p>
            <a:pPr lvl="0"/>
            <a:r>
              <a:rPr lang="en-US" sz="800"/>
              <a:t>Add footnotes here</a:t>
            </a:r>
          </a:p>
          <a:p>
            <a:pPr lvl="0"/>
            <a:r>
              <a:rPr lang="en-US" sz="800"/>
              <a:t>Add footnotes here</a:t>
            </a:r>
          </a:p>
          <a:p>
            <a:pPr lvl="0"/>
            <a:r>
              <a:rPr lang="en-US" sz="800"/>
              <a:t>Add footnotes here</a:t>
            </a:r>
          </a:p>
          <a:p>
            <a:pPr lvl="0"/>
            <a:r>
              <a:rPr lang="en-US" sz="800"/>
              <a:t>Add footnotes here</a:t>
            </a:r>
            <a:endParaRPr lang="en-US"/>
          </a:p>
        </p:txBody>
      </p:sp>
      <p:sp>
        <p:nvSpPr>
          <p:cNvPr id="6" name="Footer Placeholder 3">
            <a:extLst>
              <a:ext uri="{FF2B5EF4-FFF2-40B4-BE49-F238E27FC236}">
                <a16:creationId xmlns:a16="http://schemas.microsoft.com/office/drawing/2014/main" id="{24B59B4E-9AB6-774D-86B2-BEACB624E8E1}"/>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212697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Foot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p:spPr>
        <p:txBody>
          <a:bodyPr/>
          <a:lstStyle>
            <a:lvl1pPr>
              <a:defRPr sz="2400">
                <a:solidFill>
                  <a:schemeClr val="accent1"/>
                </a:solidFill>
              </a:defRPr>
            </a:lvl1pPr>
          </a:lstStyle>
          <a:p>
            <a:r>
              <a:rPr lang="en-US" dirty="0"/>
              <a:t>Title Goes Here</a:t>
            </a:r>
          </a:p>
        </p:txBody>
      </p:sp>
      <p:sp>
        <p:nvSpPr>
          <p:cNvPr id="4" name="Text Placeholder 9">
            <a:extLst>
              <a:ext uri="{FF2B5EF4-FFF2-40B4-BE49-F238E27FC236}">
                <a16:creationId xmlns:a16="http://schemas.microsoft.com/office/drawing/2014/main" id="{9C61031F-A7CA-7A4E-B99A-FDD2B33B04A1}"/>
              </a:ext>
            </a:extLst>
          </p:cNvPr>
          <p:cNvSpPr>
            <a:spLocks noGrp="1"/>
          </p:cNvSpPr>
          <p:nvPr>
            <p:ph type="body" sz="quarter" idx="19" hasCustomPrompt="1"/>
          </p:nvPr>
        </p:nvSpPr>
        <p:spPr>
          <a:xfrm>
            <a:off x="548640" y="6034414"/>
            <a:ext cx="5332395" cy="718145"/>
          </a:xfrm>
          <a:prstGeom prst="rect">
            <a:avLst/>
          </a:prstGeom>
        </p:spPr>
        <p:txBody>
          <a:bodyPr wrap="square" bIns="45720" anchor="b" anchorCtr="0">
            <a:spAutoFit/>
          </a:bodyPr>
          <a:lstStyle>
            <a:lvl1pPr marL="114300" indent="-114300">
              <a:lnSpc>
                <a:spcPct val="85000"/>
              </a:lnSpc>
              <a:spcAft>
                <a:spcPts val="200"/>
              </a:spcAft>
              <a:buFont typeface="+mj-lt"/>
              <a:buAutoNum type="arabicPeriod"/>
              <a:tabLst/>
              <a:defRPr sz="800"/>
            </a:lvl1pPr>
          </a:lstStyle>
          <a:p>
            <a:pPr lvl="0"/>
            <a:r>
              <a:rPr lang="en-US" sz="800"/>
              <a:t>Add footnotes here</a:t>
            </a:r>
          </a:p>
          <a:p>
            <a:pPr lvl="0"/>
            <a:r>
              <a:rPr lang="en-US" sz="800"/>
              <a:t>Add footnotes here</a:t>
            </a:r>
          </a:p>
          <a:p>
            <a:pPr lvl="0"/>
            <a:r>
              <a:rPr lang="en-US" sz="800"/>
              <a:t>Add footnotes here</a:t>
            </a:r>
          </a:p>
          <a:p>
            <a:pPr lvl="0"/>
            <a:r>
              <a:rPr lang="en-US" sz="800"/>
              <a:t>Add footnotes here</a:t>
            </a:r>
          </a:p>
          <a:p>
            <a:pPr lvl="0"/>
            <a:r>
              <a:rPr lang="en-US" sz="800"/>
              <a:t>Add footnotes here</a:t>
            </a:r>
            <a:endParaRPr lang="en-US"/>
          </a:p>
        </p:txBody>
      </p:sp>
      <p:sp>
        <p:nvSpPr>
          <p:cNvPr id="6" name="Footer Placeholder 3">
            <a:extLst>
              <a:ext uri="{FF2B5EF4-FFF2-40B4-BE49-F238E27FC236}">
                <a16:creationId xmlns:a16="http://schemas.microsoft.com/office/drawing/2014/main" id="{857728D3-988B-CB43-9024-579BD12C3147}"/>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244251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63FF-5D9E-4349-92BC-B90A4C2C91A0}"/>
              </a:ext>
            </a:extLst>
          </p:cNvPr>
          <p:cNvSpPr>
            <a:spLocks noGrp="1"/>
          </p:cNvSpPr>
          <p:nvPr>
            <p:ph type="title" hasCustomPrompt="1"/>
          </p:nvPr>
        </p:nvSpPr>
        <p:spPr>
          <a:xfrm>
            <a:off x="548640" y="3882008"/>
            <a:ext cx="11102023" cy="590931"/>
          </a:xfrm>
          <a:prstGeom prst="rect">
            <a:avLst/>
          </a:prstGeom>
        </p:spPr>
        <p:txBody>
          <a:bodyPr anchor="t" anchorCtr="0"/>
          <a:lstStyle>
            <a:lvl1pPr>
              <a:defRPr sz="3600">
                <a:solidFill>
                  <a:srgbClr val="0A4A8E"/>
                </a:solidFill>
              </a:defRPr>
            </a:lvl1pPr>
          </a:lstStyle>
          <a:p>
            <a:r>
              <a:rPr lang="en-US" dirty="0"/>
              <a:t>Title Goes Here</a:t>
            </a:r>
          </a:p>
        </p:txBody>
      </p:sp>
      <p:cxnSp>
        <p:nvCxnSpPr>
          <p:cNvPr id="13" name="Straight Connector 12">
            <a:extLst>
              <a:ext uri="{FF2B5EF4-FFF2-40B4-BE49-F238E27FC236}">
                <a16:creationId xmlns:a16="http://schemas.microsoft.com/office/drawing/2014/main" id="{B284703C-D051-2C45-BD08-84201DDF664B}"/>
              </a:ext>
            </a:extLst>
          </p:cNvPr>
          <p:cNvCxnSpPr>
            <a:cxnSpLocks/>
          </p:cNvCxnSpPr>
          <p:nvPr userDrawn="1"/>
        </p:nvCxnSpPr>
        <p:spPr>
          <a:xfrm>
            <a:off x="647700" y="4471191"/>
            <a:ext cx="10918825" cy="1748"/>
          </a:xfrm>
          <a:prstGeom prst="line">
            <a:avLst/>
          </a:prstGeom>
          <a:ln w="6350">
            <a:solidFill>
              <a:srgbClr val="0A4A8E"/>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FAC1B889-EA78-1B4E-8923-085E44AB8A0A}"/>
              </a:ext>
            </a:extLst>
          </p:cNvPr>
          <p:cNvGrpSpPr/>
          <p:nvPr userDrawn="1"/>
        </p:nvGrpSpPr>
        <p:grpSpPr>
          <a:xfrm>
            <a:off x="9442027" y="5606021"/>
            <a:ext cx="2129705" cy="915466"/>
            <a:chOff x="5060950" y="1804877"/>
            <a:chExt cx="2129705" cy="915466"/>
          </a:xfrm>
        </p:grpSpPr>
        <p:pic>
          <p:nvPicPr>
            <p:cNvPr id="15" name="Picture 14">
              <a:extLst>
                <a:ext uri="{FF2B5EF4-FFF2-40B4-BE49-F238E27FC236}">
                  <a16:creationId xmlns:a16="http://schemas.microsoft.com/office/drawing/2014/main" id="{C8F399F9-8443-E447-BA18-7C35C770E7A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060950" y="1804877"/>
              <a:ext cx="2129705" cy="373482"/>
            </a:xfrm>
            <a:prstGeom prst="rect">
              <a:avLst/>
            </a:prstGeom>
          </p:spPr>
        </p:pic>
        <p:pic>
          <p:nvPicPr>
            <p:cNvPr id="16" name="Picture 15">
              <a:extLst>
                <a:ext uri="{FF2B5EF4-FFF2-40B4-BE49-F238E27FC236}">
                  <a16:creationId xmlns:a16="http://schemas.microsoft.com/office/drawing/2014/main" id="{D2F0B9E1-5443-EF48-9546-6906FE61511C}"/>
                </a:ext>
              </a:extLst>
            </p:cNvPr>
            <p:cNvPicPr>
              <a:picLocks noChangeAspect="1"/>
            </p:cNvPicPr>
            <p:nvPr userDrawn="1"/>
          </p:nvPicPr>
          <p:blipFill>
            <a:blip r:embed="rId3"/>
            <a:stretch>
              <a:fillRect/>
            </a:stretch>
          </p:blipFill>
          <p:spPr>
            <a:xfrm>
              <a:off x="5397139" y="2215518"/>
              <a:ext cx="1463675" cy="504825"/>
            </a:xfrm>
            <a:prstGeom prst="rect">
              <a:avLst/>
            </a:prstGeom>
          </p:spPr>
        </p:pic>
      </p:grpSp>
    </p:spTree>
    <p:extLst>
      <p:ext uri="{BB962C8B-B14F-4D97-AF65-F5344CB8AC3E}">
        <p14:creationId xmlns:p14="http://schemas.microsoft.com/office/powerpoint/2010/main" val="210900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head, Content, Financial &amp; Foot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a:prstGeom prst="rect">
            <a:avLst/>
          </a:prstGeom>
        </p:spPr>
        <p:txBody>
          <a:bodyPr/>
          <a:lstStyle>
            <a:lvl1pPr>
              <a:defRPr sz="2400">
                <a:solidFill>
                  <a:schemeClr val="accent1"/>
                </a:solidFill>
              </a:defRPr>
            </a:lvl1pPr>
          </a:lstStyle>
          <a:p>
            <a:r>
              <a:rPr lang="en-US" dirty="0"/>
              <a:t>Title Goes Here</a:t>
            </a:r>
          </a:p>
        </p:txBody>
      </p:sp>
      <p:sp>
        <p:nvSpPr>
          <p:cNvPr id="7" name="Text Placeholder 6">
            <a:extLst>
              <a:ext uri="{FF2B5EF4-FFF2-40B4-BE49-F238E27FC236}">
                <a16:creationId xmlns:a16="http://schemas.microsoft.com/office/drawing/2014/main" id="{9A5839A4-0860-054D-B56C-D9188887A002}"/>
              </a:ext>
            </a:extLst>
          </p:cNvPr>
          <p:cNvSpPr>
            <a:spLocks noGrp="1"/>
          </p:cNvSpPr>
          <p:nvPr>
            <p:ph type="body" sz="quarter" idx="15" hasCustomPrompt="1"/>
          </p:nvPr>
        </p:nvSpPr>
        <p:spPr>
          <a:xfrm>
            <a:off x="548640" y="822960"/>
            <a:ext cx="8705719" cy="369332"/>
          </a:xfrm>
          <a:prstGeom prst="rect">
            <a:avLst/>
          </a:prstGeom>
        </p:spPr>
        <p:txBody>
          <a:bodyPr/>
          <a:lstStyle>
            <a:lvl1pPr marL="0" indent="0">
              <a:buFontTx/>
              <a:buNone/>
              <a:defRPr sz="1800" cap="none" baseline="0"/>
            </a:lvl1pPr>
          </a:lstStyle>
          <a:p>
            <a:pPr lvl="0"/>
            <a:r>
              <a:rPr lang="en-US" dirty="0"/>
              <a:t>Subhead goes here</a:t>
            </a:r>
          </a:p>
        </p:txBody>
      </p:sp>
      <p:sp>
        <p:nvSpPr>
          <p:cNvPr id="13" name="Content Placeholder 12">
            <a:extLst>
              <a:ext uri="{FF2B5EF4-FFF2-40B4-BE49-F238E27FC236}">
                <a16:creationId xmlns:a16="http://schemas.microsoft.com/office/drawing/2014/main" id="{5551383F-84AB-8247-AB1C-3B17087488EE}"/>
              </a:ext>
            </a:extLst>
          </p:cNvPr>
          <p:cNvSpPr>
            <a:spLocks noGrp="1"/>
          </p:cNvSpPr>
          <p:nvPr>
            <p:ph sz="quarter" idx="17"/>
          </p:nvPr>
        </p:nvSpPr>
        <p:spPr>
          <a:xfrm>
            <a:off x="548640" y="1371600"/>
            <a:ext cx="11102023" cy="1938992"/>
          </a:xfrm>
          <a:prstGeom prst="rect">
            <a:avLst/>
          </a:prstGeom>
        </p:spPr>
        <p:txBody>
          <a:bodyPr/>
          <a:lstStyle>
            <a:lvl1pPr>
              <a:defRPr>
                <a:solidFill>
                  <a:srgbClr val="3F403F"/>
                </a:solidFill>
              </a:defRPr>
            </a:lvl1pPr>
            <a:lvl2pPr>
              <a:defRPr>
                <a:solidFill>
                  <a:srgbClr val="3F403F"/>
                </a:solidFill>
              </a:defRPr>
            </a:lvl2pPr>
            <a:lvl3pPr>
              <a:defRPr>
                <a:solidFill>
                  <a:srgbClr val="3F403F"/>
                </a:solidFill>
              </a:defRPr>
            </a:lvl3pPr>
            <a:lvl4pPr>
              <a:defRPr>
                <a:solidFill>
                  <a:srgbClr val="3F403F"/>
                </a:solidFill>
              </a:defRPr>
            </a:lvl4pPr>
            <a:lvl5pPr>
              <a:defRPr>
                <a:solidFill>
                  <a:srgbClr val="3F40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9">
            <a:extLst>
              <a:ext uri="{FF2B5EF4-FFF2-40B4-BE49-F238E27FC236}">
                <a16:creationId xmlns:a16="http://schemas.microsoft.com/office/drawing/2014/main" id="{494E2E9D-E130-7649-9A4A-34557A92621F}"/>
              </a:ext>
            </a:extLst>
          </p:cNvPr>
          <p:cNvSpPr>
            <a:spLocks noGrp="1"/>
          </p:cNvSpPr>
          <p:nvPr>
            <p:ph type="body" sz="quarter" idx="18" hasCustomPrompt="1"/>
          </p:nvPr>
        </p:nvSpPr>
        <p:spPr>
          <a:xfrm>
            <a:off x="548640" y="6034414"/>
            <a:ext cx="6368527" cy="718145"/>
          </a:xfrm>
          <a:prstGeom prst="rect">
            <a:avLst/>
          </a:prstGeom>
        </p:spPr>
        <p:txBody>
          <a:bodyPr wrap="square" bIns="45720" anchor="b" anchorCtr="0">
            <a:spAutoFit/>
          </a:bodyPr>
          <a:lstStyle>
            <a:lvl1pPr marL="114300" indent="-114300">
              <a:lnSpc>
                <a:spcPct val="85000"/>
              </a:lnSpc>
              <a:spcAft>
                <a:spcPts val="200"/>
              </a:spcAft>
              <a:buFont typeface="+mj-lt"/>
              <a:buAutoNum type="arabicPeriod"/>
              <a:tabLst/>
              <a:defRPr sz="800"/>
            </a:lvl1pPr>
          </a:lstStyle>
          <a:p>
            <a:pPr lvl="0"/>
            <a:r>
              <a:rPr lang="en-US" sz="800"/>
              <a:t>Add footnotes here</a:t>
            </a:r>
          </a:p>
          <a:p>
            <a:pPr lvl="0"/>
            <a:r>
              <a:rPr lang="en-US" sz="800"/>
              <a:t>Add footnotes here</a:t>
            </a:r>
          </a:p>
          <a:p>
            <a:pPr lvl="0"/>
            <a:r>
              <a:rPr lang="en-US" sz="800"/>
              <a:t>Add footnotes here</a:t>
            </a:r>
          </a:p>
          <a:p>
            <a:pPr lvl="0"/>
            <a:r>
              <a:rPr lang="en-US" sz="800"/>
              <a:t>Add footnotes here</a:t>
            </a:r>
          </a:p>
          <a:p>
            <a:pPr lvl="0"/>
            <a:r>
              <a:rPr lang="en-US" sz="800"/>
              <a:t>Add footnotes here</a:t>
            </a:r>
            <a:endParaRPr lang="en-US"/>
          </a:p>
        </p:txBody>
      </p:sp>
      <p:sp>
        <p:nvSpPr>
          <p:cNvPr id="6" name="Text Placeholder 6">
            <a:extLst>
              <a:ext uri="{FF2B5EF4-FFF2-40B4-BE49-F238E27FC236}">
                <a16:creationId xmlns:a16="http://schemas.microsoft.com/office/drawing/2014/main" id="{F0631FDE-FF59-3248-A30C-1C759C1963FD}"/>
              </a:ext>
            </a:extLst>
          </p:cNvPr>
          <p:cNvSpPr>
            <a:spLocks noGrp="1"/>
          </p:cNvSpPr>
          <p:nvPr>
            <p:ph type="body" sz="quarter" idx="19" hasCustomPrompt="1"/>
          </p:nvPr>
        </p:nvSpPr>
        <p:spPr>
          <a:xfrm>
            <a:off x="9427779" y="924161"/>
            <a:ext cx="2218059" cy="246221"/>
          </a:xfrm>
          <a:prstGeom prst="rect">
            <a:avLst/>
          </a:prstGeom>
        </p:spPr>
        <p:txBody>
          <a:bodyPr/>
          <a:lstStyle>
            <a:lvl1pPr marL="0" indent="0" algn="r">
              <a:buFontTx/>
              <a:buNone/>
              <a:defRPr sz="1000" cap="none" baseline="0"/>
            </a:lvl1pPr>
          </a:lstStyle>
          <a:p>
            <a:pPr lvl="0"/>
            <a:r>
              <a:rPr lang="en-US" dirty="0"/>
              <a:t>(Millions)</a:t>
            </a:r>
          </a:p>
        </p:txBody>
      </p:sp>
      <p:sp>
        <p:nvSpPr>
          <p:cNvPr id="9" name="Footer Placeholder 3">
            <a:extLst>
              <a:ext uri="{FF2B5EF4-FFF2-40B4-BE49-F238E27FC236}">
                <a16:creationId xmlns:a16="http://schemas.microsoft.com/office/drawing/2014/main" id="{415D7C8F-ADE0-9D41-9801-CE081EB114CC}"/>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359042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head, Financial &amp; Foot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a:prstGeom prst="rect">
            <a:avLst/>
          </a:prstGeom>
        </p:spPr>
        <p:txBody>
          <a:bodyPr/>
          <a:lstStyle>
            <a:lvl1pPr>
              <a:defRPr sz="2400">
                <a:solidFill>
                  <a:schemeClr val="accent1"/>
                </a:solidFill>
              </a:defRPr>
            </a:lvl1pPr>
          </a:lstStyle>
          <a:p>
            <a:r>
              <a:rPr lang="en-US" dirty="0"/>
              <a:t>Title Goes Here</a:t>
            </a:r>
          </a:p>
        </p:txBody>
      </p:sp>
      <p:sp>
        <p:nvSpPr>
          <p:cNvPr id="7" name="Text Placeholder 6">
            <a:extLst>
              <a:ext uri="{FF2B5EF4-FFF2-40B4-BE49-F238E27FC236}">
                <a16:creationId xmlns:a16="http://schemas.microsoft.com/office/drawing/2014/main" id="{9A5839A4-0860-054D-B56C-D9188887A002}"/>
              </a:ext>
            </a:extLst>
          </p:cNvPr>
          <p:cNvSpPr>
            <a:spLocks noGrp="1"/>
          </p:cNvSpPr>
          <p:nvPr>
            <p:ph type="body" sz="quarter" idx="15" hasCustomPrompt="1"/>
          </p:nvPr>
        </p:nvSpPr>
        <p:spPr>
          <a:xfrm>
            <a:off x="548640" y="822960"/>
            <a:ext cx="8705719" cy="369332"/>
          </a:xfrm>
          <a:prstGeom prst="rect">
            <a:avLst/>
          </a:prstGeom>
        </p:spPr>
        <p:txBody>
          <a:bodyPr/>
          <a:lstStyle>
            <a:lvl1pPr marL="0" indent="0">
              <a:buFontTx/>
              <a:buNone/>
              <a:defRPr sz="1800" cap="none" baseline="0"/>
            </a:lvl1pPr>
          </a:lstStyle>
          <a:p>
            <a:pPr lvl="0"/>
            <a:r>
              <a:rPr lang="en-US" dirty="0"/>
              <a:t>Subhead goes here</a:t>
            </a:r>
          </a:p>
        </p:txBody>
      </p:sp>
      <p:sp>
        <p:nvSpPr>
          <p:cNvPr id="6" name="Text Placeholder 6">
            <a:extLst>
              <a:ext uri="{FF2B5EF4-FFF2-40B4-BE49-F238E27FC236}">
                <a16:creationId xmlns:a16="http://schemas.microsoft.com/office/drawing/2014/main" id="{F0631FDE-FF59-3248-A30C-1C759C1963FD}"/>
              </a:ext>
            </a:extLst>
          </p:cNvPr>
          <p:cNvSpPr>
            <a:spLocks noGrp="1"/>
          </p:cNvSpPr>
          <p:nvPr>
            <p:ph type="body" sz="quarter" idx="19" hasCustomPrompt="1"/>
          </p:nvPr>
        </p:nvSpPr>
        <p:spPr>
          <a:xfrm>
            <a:off x="9427779" y="924161"/>
            <a:ext cx="2218059" cy="246221"/>
          </a:xfrm>
          <a:prstGeom prst="rect">
            <a:avLst/>
          </a:prstGeom>
        </p:spPr>
        <p:txBody>
          <a:bodyPr/>
          <a:lstStyle>
            <a:lvl1pPr marL="0" indent="0" algn="r">
              <a:buFontTx/>
              <a:buNone/>
              <a:defRPr sz="1000" cap="none" baseline="0"/>
            </a:lvl1pPr>
          </a:lstStyle>
          <a:p>
            <a:pPr lvl="0"/>
            <a:r>
              <a:rPr lang="en-US" dirty="0"/>
              <a:t>(Millions)</a:t>
            </a:r>
          </a:p>
        </p:txBody>
      </p:sp>
      <p:sp>
        <p:nvSpPr>
          <p:cNvPr id="9" name="Text Placeholder 9">
            <a:extLst>
              <a:ext uri="{FF2B5EF4-FFF2-40B4-BE49-F238E27FC236}">
                <a16:creationId xmlns:a16="http://schemas.microsoft.com/office/drawing/2014/main" id="{6EE8C7AC-A721-8F42-B47B-72579F6B81BD}"/>
              </a:ext>
            </a:extLst>
          </p:cNvPr>
          <p:cNvSpPr>
            <a:spLocks noGrp="1"/>
          </p:cNvSpPr>
          <p:nvPr>
            <p:ph type="body" sz="quarter" idx="18" hasCustomPrompt="1"/>
          </p:nvPr>
        </p:nvSpPr>
        <p:spPr>
          <a:xfrm>
            <a:off x="548640" y="6034414"/>
            <a:ext cx="6368527" cy="718145"/>
          </a:xfrm>
          <a:prstGeom prst="rect">
            <a:avLst/>
          </a:prstGeom>
        </p:spPr>
        <p:txBody>
          <a:bodyPr wrap="square" bIns="45720" anchor="b" anchorCtr="0">
            <a:spAutoFit/>
          </a:bodyPr>
          <a:lstStyle>
            <a:lvl1pPr marL="114300" indent="-114300">
              <a:lnSpc>
                <a:spcPct val="85000"/>
              </a:lnSpc>
              <a:spcAft>
                <a:spcPts val="200"/>
              </a:spcAft>
              <a:buFont typeface="+mj-lt"/>
              <a:buAutoNum type="arabicPeriod"/>
              <a:tabLst/>
              <a:defRPr sz="800"/>
            </a:lvl1pPr>
          </a:lstStyle>
          <a:p>
            <a:pPr lvl="0"/>
            <a:r>
              <a:rPr lang="en-US" sz="800"/>
              <a:t>Add footnotes here</a:t>
            </a:r>
          </a:p>
          <a:p>
            <a:pPr lvl="0"/>
            <a:r>
              <a:rPr lang="en-US" sz="800"/>
              <a:t>Add footnotes here</a:t>
            </a:r>
          </a:p>
          <a:p>
            <a:pPr lvl="0"/>
            <a:r>
              <a:rPr lang="en-US" sz="800"/>
              <a:t>Add footnotes here</a:t>
            </a:r>
          </a:p>
          <a:p>
            <a:pPr lvl="0"/>
            <a:r>
              <a:rPr lang="en-US" sz="800"/>
              <a:t>Add footnotes here</a:t>
            </a:r>
          </a:p>
          <a:p>
            <a:pPr lvl="0"/>
            <a:r>
              <a:rPr lang="en-US" sz="800"/>
              <a:t>Add footnotes here</a:t>
            </a:r>
            <a:endParaRPr lang="en-US"/>
          </a:p>
        </p:txBody>
      </p:sp>
      <p:sp>
        <p:nvSpPr>
          <p:cNvPr id="8" name="Footer Placeholder 3">
            <a:extLst>
              <a:ext uri="{FF2B5EF4-FFF2-40B4-BE49-F238E27FC236}">
                <a16:creationId xmlns:a16="http://schemas.microsoft.com/office/drawing/2014/main" id="{C8F72D59-C3CE-AC49-B42B-EC3CD80E9A6F}"/>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138358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head, Financial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a:prstGeom prst="rect">
            <a:avLst/>
          </a:prstGeom>
        </p:spPr>
        <p:txBody>
          <a:bodyPr/>
          <a:lstStyle>
            <a:lvl1pPr>
              <a:defRPr sz="2400">
                <a:solidFill>
                  <a:schemeClr val="accent1"/>
                </a:solidFill>
              </a:defRPr>
            </a:lvl1pPr>
          </a:lstStyle>
          <a:p>
            <a:r>
              <a:rPr lang="en-US" dirty="0"/>
              <a:t>Title Goes Here</a:t>
            </a:r>
          </a:p>
        </p:txBody>
      </p:sp>
      <p:sp>
        <p:nvSpPr>
          <p:cNvPr id="13" name="Content Placeholder 12">
            <a:extLst>
              <a:ext uri="{FF2B5EF4-FFF2-40B4-BE49-F238E27FC236}">
                <a16:creationId xmlns:a16="http://schemas.microsoft.com/office/drawing/2014/main" id="{5551383F-84AB-8247-AB1C-3B17087488EE}"/>
              </a:ext>
            </a:extLst>
          </p:cNvPr>
          <p:cNvSpPr>
            <a:spLocks noGrp="1"/>
          </p:cNvSpPr>
          <p:nvPr>
            <p:ph sz="quarter" idx="17"/>
          </p:nvPr>
        </p:nvSpPr>
        <p:spPr>
          <a:xfrm>
            <a:off x="548640" y="1371600"/>
            <a:ext cx="11102023" cy="1938992"/>
          </a:xfrm>
          <a:prstGeom prst="rect">
            <a:avLst/>
          </a:prstGeom>
        </p:spPr>
        <p:txBody>
          <a:bodyPr/>
          <a:lstStyle>
            <a:lvl1pPr>
              <a:defRPr>
                <a:solidFill>
                  <a:srgbClr val="3F403F"/>
                </a:solidFill>
              </a:defRPr>
            </a:lvl1pPr>
            <a:lvl2pPr>
              <a:defRPr>
                <a:solidFill>
                  <a:srgbClr val="3F403F"/>
                </a:solidFill>
              </a:defRPr>
            </a:lvl2pPr>
            <a:lvl3pPr>
              <a:defRPr>
                <a:solidFill>
                  <a:srgbClr val="3F403F"/>
                </a:solidFill>
              </a:defRPr>
            </a:lvl3pPr>
            <a:lvl4pPr>
              <a:defRPr>
                <a:solidFill>
                  <a:srgbClr val="3F403F"/>
                </a:solidFill>
              </a:defRPr>
            </a:lvl4pPr>
            <a:lvl5pPr>
              <a:defRPr>
                <a:solidFill>
                  <a:srgbClr val="3F40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a:extLst>
              <a:ext uri="{FF2B5EF4-FFF2-40B4-BE49-F238E27FC236}">
                <a16:creationId xmlns:a16="http://schemas.microsoft.com/office/drawing/2014/main" id="{5E9D0D49-6424-B54F-B884-EC83077F3A3D}"/>
              </a:ext>
            </a:extLst>
          </p:cNvPr>
          <p:cNvSpPr>
            <a:spLocks noGrp="1"/>
          </p:cNvSpPr>
          <p:nvPr>
            <p:ph type="body" sz="quarter" idx="15" hasCustomPrompt="1"/>
          </p:nvPr>
        </p:nvSpPr>
        <p:spPr>
          <a:xfrm>
            <a:off x="548640" y="822960"/>
            <a:ext cx="8705719" cy="369332"/>
          </a:xfrm>
          <a:prstGeom prst="rect">
            <a:avLst/>
          </a:prstGeom>
        </p:spPr>
        <p:txBody>
          <a:bodyPr/>
          <a:lstStyle>
            <a:lvl1pPr marL="0" indent="0">
              <a:buFontTx/>
              <a:buNone/>
              <a:defRPr sz="1800" cap="none" baseline="0"/>
            </a:lvl1pPr>
          </a:lstStyle>
          <a:p>
            <a:pPr lvl="0"/>
            <a:r>
              <a:rPr lang="en-US" dirty="0"/>
              <a:t>Subhead goes here</a:t>
            </a:r>
          </a:p>
        </p:txBody>
      </p:sp>
      <p:sp>
        <p:nvSpPr>
          <p:cNvPr id="9" name="Text Placeholder 6">
            <a:extLst>
              <a:ext uri="{FF2B5EF4-FFF2-40B4-BE49-F238E27FC236}">
                <a16:creationId xmlns:a16="http://schemas.microsoft.com/office/drawing/2014/main" id="{42569076-FA3B-254E-94C8-0C8F676A7246}"/>
              </a:ext>
            </a:extLst>
          </p:cNvPr>
          <p:cNvSpPr>
            <a:spLocks noGrp="1"/>
          </p:cNvSpPr>
          <p:nvPr>
            <p:ph type="body" sz="quarter" idx="19" hasCustomPrompt="1"/>
          </p:nvPr>
        </p:nvSpPr>
        <p:spPr>
          <a:xfrm>
            <a:off x="9427779" y="924161"/>
            <a:ext cx="2218059" cy="246221"/>
          </a:xfrm>
          <a:prstGeom prst="rect">
            <a:avLst/>
          </a:prstGeom>
        </p:spPr>
        <p:txBody>
          <a:bodyPr/>
          <a:lstStyle>
            <a:lvl1pPr marL="0" indent="0" algn="r">
              <a:buFontTx/>
              <a:buNone/>
              <a:defRPr sz="1000" cap="none" baseline="0"/>
            </a:lvl1pPr>
          </a:lstStyle>
          <a:p>
            <a:pPr lvl="0"/>
            <a:r>
              <a:rPr lang="en-US" dirty="0"/>
              <a:t>(Millions)</a:t>
            </a:r>
          </a:p>
        </p:txBody>
      </p:sp>
      <p:sp>
        <p:nvSpPr>
          <p:cNvPr id="6" name="Text Placeholder 9">
            <a:extLst>
              <a:ext uri="{FF2B5EF4-FFF2-40B4-BE49-F238E27FC236}">
                <a16:creationId xmlns:a16="http://schemas.microsoft.com/office/drawing/2014/main" id="{00D42007-3473-4B49-9B20-ED424DD32249}"/>
              </a:ext>
            </a:extLst>
          </p:cNvPr>
          <p:cNvSpPr>
            <a:spLocks noGrp="1"/>
          </p:cNvSpPr>
          <p:nvPr>
            <p:ph type="body" sz="quarter" idx="18" hasCustomPrompt="1"/>
          </p:nvPr>
        </p:nvSpPr>
        <p:spPr>
          <a:xfrm>
            <a:off x="548640" y="6034414"/>
            <a:ext cx="6368527" cy="718145"/>
          </a:xfrm>
          <a:prstGeom prst="rect">
            <a:avLst/>
          </a:prstGeom>
        </p:spPr>
        <p:txBody>
          <a:bodyPr wrap="square" bIns="45720" anchor="b" anchorCtr="0">
            <a:spAutoFit/>
          </a:bodyPr>
          <a:lstStyle>
            <a:lvl1pPr marL="114300" indent="-114300">
              <a:lnSpc>
                <a:spcPct val="85000"/>
              </a:lnSpc>
              <a:spcAft>
                <a:spcPts val="200"/>
              </a:spcAft>
              <a:buFont typeface="+mj-lt"/>
              <a:buAutoNum type="arabicPeriod"/>
              <a:tabLst/>
              <a:defRPr sz="800"/>
            </a:lvl1pPr>
          </a:lstStyle>
          <a:p>
            <a:pPr lvl="0"/>
            <a:r>
              <a:rPr lang="en-US" sz="800"/>
              <a:t>Add footnotes here</a:t>
            </a:r>
          </a:p>
          <a:p>
            <a:pPr lvl="0"/>
            <a:r>
              <a:rPr lang="en-US" sz="800"/>
              <a:t>Add footnotes here</a:t>
            </a:r>
          </a:p>
          <a:p>
            <a:pPr lvl="0"/>
            <a:r>
              <a:rPr lang="en-US" sz="800"/>
              <a:t>Add footnotes here</a:t>
            </a:r>
          </a:p>
          <a:p>
            <a:pPr lvl="0"/>
            <a:r>
              <a:rPr lang="en-US" sz="800"/>
              <a:t>Add footnotes here</a:t>
            </a:r>
          </a:p>
          <a:p>
            <a:pPr lvl="0"/>
            <a:r>
              <a:rPr lang="en-US" sz="800"/>
              <a:t>Add footnotes here</a:t>
            </a:r>
            <a:endParaRPr lang="en-US"/>
          </a:p>
        </p:txBody>
      </p:sp>
      <p:sp>
        <p:nvSpPr>
          <p:cNvPr id="10" name="Footer Placeholder 3">
            <a:extLst>
              <a:ext uri="{FF2B5EF4-FFF2-40B4-BE49-F238E27FC236}">
                <a16:creationId xmlns:a16="http://schemas.microsoft.com/office/drawing/2014/main" id="{875ECAA7-9151-7348-BE23-7FF898C7349E}"/>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144020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Financials &amp; Foot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a:prstGeom prst="rect">
            <a:avLst/>
          </a:prstGeom>
        </p:spPr>
        <p:txBody>
          <a:bodyPr/>
          <a:lstStyle>
            <a:lvl1pPr>
              <a:defRPr sz="2400">
                <a:solidFill>
                  <a:schemeClr val="accent1"/>
                </a:solidFill>
              </a:defRPr>
            </a:lvl1pPr>
          </a:lstStyle>
          <a:p>
            <a:r>
              <a:rPr lang="en-US" dirty="0"/>
              <a:t>Title Goes Here</a:t>
            </a:r>
          </a:p>
        </p:txBody>
      </p:sp>
      <p:sp>
        <p:nvSpPr>
          <p:cNvPr id="9" name="Text Placeholder 6">
            <a:extLst>
              <a:ext uri="{FF2B5EF4-FFF2-40B4-BE49-F238E27FC236}">
                <a16:creationId xmlns:a16="http://schemas.microsoft.com/office/drawing/2014/main" id="{42569076-FA3B-254E-94C8-0C8F676A7246}"/>
              </a:ext>
            </a:extLst>
          </p:cNvPr>
          <p:cNvSpPr>
            <a:spLocks noGrp="1"/>
          </p:cNvSpPr>
          <p:nvPr>
            <p:ph type="body" sz="quarter" idx="19" hasCustomPrompt="1"/>
          </p:nvPr>
        </p:nvSpPr>
        <p:spPr>
          <a:xfrm>
            <a:off x="9427779" y="924161"/>
            <a:ext cx="2218059" cy="246221"/>
          </a:xfrm>
          <a:prstGeom prst="rect">
            <a:avLst/>
          </a:prstGeom>
        </p:spPr>
        <p:txBody>
          <a:bodyPr/>
          <a:lstStyle>
            <a:lvl1pPr marL="0" indent="0" algn="r">
              <a:buFontTx/>
              <a:buNone/>
              <a:defRPr sz="1000" cap="none" baseline="0"/>
            </a:lvl1pPr>
          </a:lstStyle>
          <a:p>
            <a:pPr lvl="0"/>
            <a:r>
              <a:rPr lang="en-US" dirty="0"/>
              <a:t>(Millions)</a:t>
            </a:r>
          </a:p>
        </p:txBody>
      </p:sp>
      <p:sp>
        <p:nvSpPr>
          <p:cNvPr id="6" name="Text Placeholder 9">
            <a:extLst>
              <a:ext uri="{FF2B5EF4-FFF2-40B4-BE49-F238E27FC236}">
                <a16:creationId xmlns:a16="http://schemas.microsoft.com/office/drawing/2014/main" id="{14983B15-8875-F94C-91F1-F3BC2D39119F}"/>
              </a:ext>
            </a:extLst>
          </p:cNvPr>
          <p:cNvSpPr>
            <a:spLocks noGrp="1"/>
          </p:cNvSpPr>
          <p:nvPr>
            <p:ph type="body" sz="quarter" idx="18" hasCustomPrompt="1"/>
          </p:nvPr>
        </p:nvSpPr>
        <p:spPr>
          <a:xfrm>
            <a:off x="548640" y="6034414"/>
            <a:ext cx="6368527" cy="718145"/>
          </a:xfrm>
          <a:prstGeom prst="rect">
            <a:avLst/>
          </a:prstGeom>
        </p:spPr>
        <p:txBody>
          <a:bodyPr wrap="square" bIns="45720" anchor="b" anchorCtr="0">
            <a:spAutoFit/>
          </a:bodyPr>
          <a:lstStyle>
            <a:lvl1pPr marL="114300" indent="-114300">
              <a:lnSpc>
                <a:spcPct val="85000"/>
              </a:lnSpc>
              <a:spcAft>
                <a:spcPts val="200"/>
              </a:spcAft>
              <a:buFont typeface="+mj-lt"/>
              <a:buAutoNum type="arabicPeriod"/>
              <a:tabLst/>
              <a:defRPr sz="800"/>
            </a:lvl1pPr>
          </a:lstStyle>
          <a:p>
            <a:pPr lvl="0"/>
            <a:r>
              <a:rPr lang="en-US" sz="800"/>
              <a:t>Add footnotes here</a:t>
            </a:r>
          </a:p>
          <a:p>
            <a:pPr lvl="0"/>
            <a:r>
              <a:rPr lang="en-US" sz="800"/>
              <a:t>Add footnotes here</a:t>
            </a:r>
          </a:p>
          <a:p>
            <a:pPr lvl="0"/>
            <a:r>
              <a:rPr lang="en-US" sz="800"/>
              <a:t>Add footnotes here</a:t>
            </a:r>
          </a:p>
          <a:p>
            <a:pPr lvl="0"/>
            <a:r>
              <a:rPr lang="en-US" sz="800"/>
              <a:t>Add footnotes here</a:t>
            </a:r>
          </a:p>
          <a:p>
            <a:pPr lvl="0"/>
            <a:r>
              <a:rPr lang="en-US" sz="800"/>
              <a:t>Add footnotes here</a:t>
            </a:r>
            <a:endParaRPr lang="en-US"/>
          </a:p>
        </p:txBody>
      </p:sp>
      <p:sp>
        <p:nvSpPr>
          <p:cNvPr id="8" name="Footer Placeholder 3">
            <a:extLst>
              <a:ext uri="{FF2B5EF4-FFF2-40B4-BE49-F238E27FC236}">
                <a16:creationId xmlns:a16="http://schemas.microsoft.com/office/drawing/2014/main" id="{ADDCDAAE-057F-F24D-8FEE-54A869FF5F81}"/>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194392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head &amp; Financi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a:prstGeom prst="rect">
            <a:avLst/>
          </a:prstGeom>
        </p:spPr>
        <p:txBody>
          <a:bodyPr/>
          <a:lstStyle>
            <a:lvl1pPr>
              <a:defRPr sz="2400">
                <a:solidFill>
                  <a:schemeClr val="accent1"/>
                </a:solidFill>
              </a:defRPr>
            </a:lvl1pPr>
          </a:lstStyle>
          <a:p>
            <a:r>
              <a:rPr lang="en-US" dirty="0"/>
              <a:t>Title Goes Here</a:t>
            </a:r>
          </a:p>
        </p:txBody>
      </p:sp>
      <p:sp>
        <p:nvSpPr>
          <p:cNvPr id="6" name="Text Placeholder 6">
            <a:extLst>
              <a:ext uri="{FF2B5EF4-FFF2-40B4-BE49-F238E27FC236}">
                <a16:creationId xmlns:a16="http://schemas.microsoft.com/office/drawing/2014/main" id="{9F9FCDFC-9DCF-5E49-B920-D08BB6EE9D3E}"/>
              </a:ext>
            </a:extLst>
          </p:cNvPr>
          <p:cNvSpPr>
            <a:spLocks noGrp="1"/>
          </p:cNvSpPr>
          <p:nvPr>
            <p:ph type="body" sz="quarter" idx="15" hasCustomPrompt="1"/>
          </p:nvPr>
        </p:nvSpPr>
        <p:spPr>
          <a:xfrm>
            <a:off x="548640" y="822960"/>
            <a:ext cx="8705719" cy="369332"/>
          </a:xfrm>
          <a:prstGeom prst="rect">
            <a:avLst/>
          </a:prstGeom>
        </p:spPr>
        <p:txBody>
          <a:bodyPr/>
          <a:lstStyle>
            <a:lvl1pPr marL="0" indent="0">
              <a:buFontTx/>
              <a:buNone/>
              <a:defRPr sz="1800" cap="none" baseline="0"/>
            </a:lvl1pPr>
          </a:lstStyle>
          <a:p>
            <a:pPr lvl="0"/>
            <a:r>
              <a:rPr lang="en-US" dirty="0"/>
              <a:t>Subhead goes here</a:t>
            </a:r>
          </a:p>
        </p:txBody>
      </p:sp>
      <p:sp>
        <p:nvSpPr>
          <p:cNvPr id="8" name="Text Placeholder 6">
            <a:extLst>
              <a:ext uri="{FF2B5EF4-FFF2-40B4-BE49-F238E27FC236}">
                <a16:creationId xmlns:a16="http://schemas.microsoft.com/office/drawing/2014/main" id="{7023CEB4-A427-5E47-831A-51FFAC0BF8D3}"/>
              </a:ext>
            </a:extLst>
          </p:cNvPr>
          <p:cNvSpPr>
            <a:spLocks noGrp="1"/>
          </p:cNvSpPr>
          <p:nvPr>
            <p:ph type="body" sz="quarter" idx="19" hasCustomPrompt="1"/>
          </p:nvPr>
        </p:nvSpPr>
        <p:spPr>
          <a:xfrm>
            <a:off x="9427779" y="924161"/>
            <a:ext cx="2218059" cy="246221"/>
          </a:xfrm>
          <a:prstGeom prst="rect">
            <a:avLst/>
          </a:prstGeom>
        </p:spPr>
        <p:txBody>
          <a:bodyPr/>
          <a:lstStyle>
            <a:lvl1pPr marL="0" indent="0" algn="r">
              <a:buFontTx/>
              <a:buNone/>
              <a:defRPr sz="1000" cap="none" baseline="0"/>
            </a:lvl1pPr>
          </a:lstStyle>
          <a:p>
            <a:pPr lvl="0"/>
            <a:r>
              <a:rPr lang="en-US" dirty="0"/>
              <a:t>(Millions)</a:t>
            </a:r>
          </a:p>
        </p:txBody>
      </p:sp>
      <p:sp>
        <p:nvSpPr>
          <p:cNvPr id="9" name="Footer Placeholder 3">
            <a:extLst>
              <a:ext uri="{FF2B5EF4-FFF2-40B4-BE49-F238E27FC236}">
                <a16:creationId xmlns:a16="http://schemas.microsoft.com/office/drawing/2014/main" id="{F0DCB30B-4D27-3E44-81BD-0A72211059A4}"/>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367192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a:prstGeom prst="rect">
            <a:avLst/>
          </a:prstGeom>
        </p:spPr>
        <p:txBody>
          <a:bodyPr/>
          <a:lstStyle>
            <a:lvl1pPr>
              <a:defRPr sz="2400">
                <a:solidFill>
                  <a:schemeClr val="accent1"/>
                </a:solidFill>
              </a:defRPr>
            </a:lvl1pPr>
          </a:lstStyle>
          <a:p>
            <a:r>
              <a:rPr lang="en-US" dirty="0"/>
              <a:t>Title Goes Here</a:t>
            </a:r>
          </a:p>
        </p:txBody>
      </p:sp>
      <p:sp>
        <p:nvSpPr>
          <p:cNvPr id="6" name="Text Placeholder 6">
            <a:extLst>
              <a:ext uri="{FF2B5EF4-FFF2-40B4-BE49-F238E27FC236}">
                <a16:creationId xmlns:a16="http://schemas.microsoft.com/office/drawing/2014/main" id="{9F9FCDFC-9DCF-5E49-B920-D08BB6EE9D3E}"/>
              </a:ext>
            </a:extLst>
          </p:cNvPr>
          <p:cNvSpPr>
            <a:spLocks noGrp="1"/>
          </p:cNvSpPr>
          <p:nvPr>
            <p:ph type="body" sz="quarter" idx="15" hasCustomPrompt="1"/>
          </p:nvPr>
        </p:nvSpPr>
        <p:spPr>
          <a:xfrm>
            <a:off x="548640" y="822960"/>
            <a:ext cx="11094720" cy="369332"/>
          </a:xfrm>
          <a:prstGeom prst="rect">
            <a:avLst/>
          </a:prstGeom>
        </p:spPr>
        <p:txBody>
          <a:bodyPr/>
          <a:lstStyle>
            <a:lvl1pPr marL="0" indent="0">
              <a:buFontTx/>
              <a:buNone/>
              <a:defRPr sz="1800" cap="none" baseline="0"/>
            </a:lvl1pPr>
          </a:lstStyle>
          <a:p>
            <a:pPr lvl="0"/>
            <a:r>
              <a:rPr lang="en-US" dirty="0"/>
              <a:t>Subhead goes here</a:t>
            </a:r>
          </a:p>
        </p:txBody>
      </p:sp>
      <p:sp>
        <p:nvSpPr>
          <p:cNvPr id="7" name="Footer Placeholder 3">
            <a:extLst>
              <a:ext uri="{FF2B5EF4-FFF2-40B4-BE49-F238E27FC236}">
                <a16:creationId xmlns:a16="http://schemas.microsoft.com/office/drawing/2014/main" id="{6CB4F39D-CE91-9A40-9593-72F1570375F6}"/>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123616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head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a:prstGeom prst="rect">
            <a:avLst/>
          </a:prstGeom>
        </p:spPr>
        <p:txBody>
          <a:bodyPr/>
          <a:lstStyle>
            <a:lvl1pPr>
              <a:defRPr sz="2400">
                <a:solidFill>
                  <a:schemeClr val="accent1"/>
                </a:solidFill>
              </a:defRPr>
            </a:lvl1pPr>
          </a:lstStyle>
          <a:p>
            <a:r>
              <a:rPr lang="en-US" dirty="0"/>
              <a:t>Title Goes Here</a:t>
            </a:r>
          </a:p>
        </p:txBody>
      </p:sp>
      <p:sp>
        <p:nvSpPr>
          <p:cNvPr id="6" name="Text Placeholder 6">
            <a:extLst>
              <a:ext uri="{FF2B5EF4-FFF2-40B4-BE49-F238E27FC236}">
                <a16:creationId xmlns:a16="http://schemas.microsoft.com/office/drawing/2014/main" id="{9F9FCDFC-9DCF-5E49-B920-D08BB6EE9D3E}"/>
              </a:ext>
            </a:extLst>
          </p:cNvPr>
          <p:cNvSpPr>
            <a:spLocks noGrp="1"/>
          </p:cNvSpPr>
          <p:nvPr>
            <p:ph type="body" sz="quarter" idx="15" hasCustomPrompt="1"/>
          </p:nvPr>
        </p:nvSpPr>
        <p:spPr>
          <a:xfrm>
            <a:off x="548640" y="822960"/>
            <a:ext cx="11094720" cy="369332"/>
          </a:xfrm>
          <a:prstGeom prst="rect">
            <a:avLst/>
          </a:prstGeom>
        </p:spPr>
        <p:txBody>
          <a:bodyPr/>
          <a:lstStyle>
            <a:lvl1pPr marL="0" indent="0">
              <a:buFontTx/>
              <a:buNone/>
              <a:defRPr sz="1800" cap="none" baseline="0"/>
            </a:lvl1pPr>
          </a:lstStyle>
          <a:p>
            <a:pPr lvl="0"/>
            <a:r>
              <a:rPr lang="en-US" dirty="0"/>
              <a:t>Subhead goes here</a:t>
            </a:r>
          </a:p>
        </p:txBody>
      </p:sp>
      <p:sp>
        <p:nvSpPr>
          <p:cNvPr id="4" name="Content Placeholder 12">
            <a:extLst>
              <a:ext uri="{FF2B5EF4-FFF2-40B4-BE49-F238E27FC236}">
                <a16:creationId xmlns:a16="http://schemas.microsoft.com/office/drawing/2014/main" id="{0D7A7698-3A39-2C40-97AC-850584A46EA7}"/>
              </a:ext>
            </a:extLst>
          </p:cNvPr>
          <p:cNvSpPr>
            <a:spLocks noGrp="1"/>
          </p:cNvSpPr>
          <p:nvPr>
            <p:ph sz="quarter" idx="17"/>
          </p:nvPr>
        </p:nvSpPr>
        <p:spPr>
          <a:xfrm>
            <a:off x="548640" y="1371600"/>
            <a:ext cx="11102023" cy="1938992"/>
          </a:xfrm>
          <a:prstGeom prst="rect">
            <a:avLst/>
          </a:prstGeom>
        </p:spPr>
        <p:txBody>
          <a:bodyPr/>
          <a:lstStyle>
            <a:lvl1pPr>
              <a:defRPr>
                <a:solidFill>
                  <a:srgbClr val="3F403F"/>
                </a:solidFill>
              </a:defRPr>
            </a:lvl1pPr>
            <a:lvl2pPr>
              <a:defRPr>
                <a:solidFill>
                  <a:srgbClr val="3F403F"/>
                </a:solidFill>
              </a:defRPr>
            </a:lvl2pPr>
            <a:lvl3pPr>
              <a:defRPr>
                <a:solidFill>
                  <a:srgbClr val="3F403F"/>
                </a:solidFill>
              </a:defRPr>
            </a:lvl3pPr>
            <a:lvl4pPr>
              <a:defRPr>
                <a:solidFill>
                  <a:srgbClr val="3F403F"/>
                </a:solidFill>
              </a:defRPr>
            </a:lvl4pPr>
            <a:lvl5pPr>
              <a:defRPr>
                <a:solidFill>
                  <a:srgbClr val="3F40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a:extLst>
              <a:ext uri="{FF2B5EF4-FFF2-40B4-BE49-F238E27FC236}">
                <a16:creationId xmlns:a16="http://schemas.microsoft.com/office/drawing/2014/main" id="{445CA2C7-E62E-814F-A5F6-E2FE73BB84CA}"/>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400696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FF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CF326-110E-C646-A3D3-5904ABB04517}"/>
              </a:ext>
            </a:extLst>
          </p:cNvPr>
          <p:cNvSpPr>
            <a:spLocks noGrp="1"/>
          </p:cNvSpPr>
          <p:nvPr>
            <p:ph type="title"/>
          </p:nvPr>
        </p:nvSpPr>
        <p:spPr>
          <a:xfrm>
            <a:off x="541338" y="457200"/>
            <a:ext cx="11117262" cy="424732"/>
          </a:xfrm>
          <a:prstGeom prst="rect">
            <a:avLst/>
          </a:prstGeom>
        </p:spPr>
        <p:txBody>
          <a:bodyPr vert="horz" wrap="square" lIns="91440" tIns="45720" rIns="91440" bIns="45720" rtlCol="0" anchor="b" anchorCtr="0">
            <a:spAutoFit/>
          </a:bodyPr>
          <a:lstStyle/>
          <a:p>
            <a:r>
              <a:rPr lang="en-US" dirty="0"/>
              <a:t>Title Goes Here</a:t>
            </a:r>
          </a:p>
        </p:txBody>
      </p:sp>
      <p:sp>
        <p:nvSpPr>
          <p:cNvPr id="3" name="Text Placeholder 2">
            <a:extLst>
              <a:ext uri="{FF2B5EF4-FFF2-40B4-BE49-F238E27FC236}">
                <a16:creationId xmlns:a16="http://schemas.microsoft.com/office/drawing/2014/main" id="{337AA9A9-7588-9A44-B7E4-470B31F5B907}"/>
              </a:ext>
            </a:extLst>
          </p:cNvPr>
          <p:cNvSpPr>
            <a:spLocks noGrp="1"/>
          </p:cNvSpPr>
          <p:nvPr>
            <p:ph type="body" idx="1"/>
          </p:nvPr>
        </p:nvSpPr>
        <p:spPr>
          <a:xfrm>
            <a:off x="541338" y="1371600"/>
            <a:ext cx="11117262" cy="1938992"/>
          </a:xfrm>
          <a:prstGeom prst="rect">
            <a:avLst/>
          </a:prstGeom>
        </p:spPr>
        <p:txBody>
          <a:bodyPr vert="horz" wrap="square" lIns="91440" tIns="45720" rIns="91440" bIns="45720" rtlCol="0" anchor="t" anchorCtr="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a:extLst>
              <a:ext uri="{FF2B5EF4-FFF2-40B4-BE49-F238E27FC236}">
                <a16:creationId xmlns:a16="http://schemas.microsoft.com/office/drawing/2014/main" id="{3F1C85C1-37BF-3D41-B034-B576FA8A835C}"/>
              </a:ext>
            </a:extLst>
          </p:cNvPr>
          <p:cNvSpPr txBox="1">
            <a:spLocks/>
          </p:cNvSpPr>
          <p:nvPr userDrawn="1"/>
        </p:nvSpPr>
        <p:spPr>
          <a:xfrm>
            <a:off x="11106168" y="6521727"/>
            <a:ext cx="552432" cy="230832"/>
          </a:xfrm>
          <a:prstGeom prst="rect">
            <a:avLst/>
          </a:prstGeom>
        </p:spPr>
        <p:txBody>
          <a:bodyPr vert="horz" wrap="square" lIns="0" tIns="45720" rIns="91440" bIns="45720" rtlCol="0" anchor="b" anchorCtr="0">
            <a:spAutoFit/>
          </a:bodyPr>
          <a:lstStyle>
            <a:defPPr>
              <a:defRPr lang="en-US"/>
            </a:defPPr>
            <a:lvl1pPr marL="0" algn="r" defTabSz="914400" rtl="0" eaLnBrk="1" latinLnBrk="0" hangingPunct="1">
              <a:defRPr sz="900" b="0" kern="1200">
                <a:solidFill>
                  <a:srgbClr val="0A4A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CA5BF-B763-1840-8654-29064379A303}" type="slidenum">
              <a:rPr lang="en-US" smtClean="0">
                <a:solidFill>
                  <a:srgbClr val="404040"/>
                </a:solidFill>
              </a:rPr>
              <a:pPr/>
              <a:t>‹#›</a:t>
            </a:fld>
            <a:endParaRPr lang="en-US" dirty="0">
              <a:solidFill>
                <a:srgbClr val="404040"/>
              </a:solidFill>
            </a:endParaRPr>
          </a:p>
        </p:txBody>
      </p:sp>
      <p:pic>
        <p:nvPicPr>
          <p:cNvPr id="6" name="Picture 5">
            <a:extLst>
              <a:ext uri="{FF2B5EF4-FFF2-40B4-BE49-F238E27FC236}">
                <a16:creationId xmlns:a16="http://schemas.microsoft.com/office/drawing/2014/main" id="{F7AF3F7A-B01D-AE4A-88B7-C985C5661AC8}"/>
              </a:ext>
            </a:extLst>
          </p:cNvPr>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426284" y="6565392"/>
            <a:ext cx="834268" cy="146304"/>
          </a:xfrm>
          <a:prstGeom prst="rect">
            <a:avLst/>
          </a:prstGeom>
        </p:spPr>
      </p:pic>
      <p:sp>
        <p:nvSpPr>
          <p:cNvPr id="4" name="Footer Placeholder 3">
            <a:extLst>
              <a:ext uri="{FF2B5EF4-FFF2-40B4-BE49-F238E27FC236}">
                <a16:creationId xmlns:a16="http://schemas.microsoft.com/office/drawing/2014/main" id="{C898C179-5862-BE4E-AF43-ACD97DCC0D1C}"/>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pic>
        <p:nvPicPr>
          <p:cNvPr id="10" name="Picture 9">
            <a:extLst>
              <a:ext uri="{FF2B5EF4-FFF2-40B4-BE49-F238E27FC236}">
                <a16:creationId xmlns:a16="http://schemas.microsoft.com/office/drawing/2014/main" id="{1FFDB959-6FF3-D447-99FD-893FB68F633E}"/>
              </a:ext>
            </a:extLst>
          </p:cNvPr>
          <p:cNvPicPr>
            <a:picLocks noChangeAspect="1"/>
          </p:cNvPicPr>
          <p:nvPr userDrawn="1"/>
        </p:nvPicPr>
        <p:blipFill>
          <a:blip r:embed="rId22"/>
          <a:stretch>
            <a:fillRect/>
          </a:stretch>
        </p:blipFill>
        <p:spPr>
          <a:xfrm>
            <a:off x="10111580" y="417153"/>
            <a:ext cx="1463675" cy="504825"/>
          </a:xfrm>
          <a:prstGeom prst="rect">
            <a:avLst/>
          </a:prstGeom>
        </p:spPr>
      </p:pic>
    </p:spTree>
    <p:extLst>
      <p:ext uri="{BB962C8B-B14F-4D97-AF65-F5344CB8AC3E}">
        <p14:creationId xmlns:p14="http://schemas.microsoft.com/office/powerpoint/2010/main" val="111396174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89" r:id="rId4"/>
    <p:sldLayoutId id="2147483832" r:id="rId5"/>
    <p:sldLayoutId id="2147483833" r:id="rId6"/>
    <p:sldLayoutId id="2147483834" r:id="rId7"/>
    <p:sldLayoutId id="2147483835" r:id="rId8"/>
    <p:sldLayoutId id="2147483836" r:id="rId9"/>
    <p:sldLayoutId id="2147483837" r:id="rId10"/>
    <p:sldLayoutId id="2147483888" r:id="rId11"/>
    <p:sldLayoutId id="2147483838" r:id="rId12"/>
    <p:sldLayoutId id="2147483839" r:id="rId13"/>
    <p:sldLayoutId id="2147483840" r:id="rId14"/>
    <p:sldLayoutId id="2147483841" r:id="rId15"/>
    <p:sldLayoutId id="2147483842" r:id="rId16"/>
    <p:sldLayoutId id="2147483844" r:id="rId17"/>
    <p:sldLayoutId id="2147483891" r:id="rId18"/>
    <p:sldLayoutId id="2147483890"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71450" indent="-171450"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1pPr>
      <a:lvl2pPr marL="35661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2pPr>
      <a:lvl3pPr marL="53949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3pPr>
      <a:lvl4pPr marL="72237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4pPr>
      <a:lvl5pPr marL="90525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10.xml"/><Relationship Id="rId6" Type="http://schemas.openxmlformats.org/officeDocument/2006/relationships/image" Target="../media/image20.jpeg"/><Relationship Id="rId11" Type="http://schemas.microsoft.com/office/2007/relationships/hdphoto" Target="../media/hdphoto9.wdp"/><Relationship Id="rId5" Type="http://schemas.microsoft.com/office/2007/relationships/hdphoto" Target="../media/hdphoto7.wdp"/><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 Id="rId9" Type="http://schemas.microsoft.com/office/2007/relationships/hdphoto" Target="../media/hdphoto5.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3250BB1-CB7D-8F4B-B162-B9B4BCD30489}"/>
              </a:ext>
            </a:extLst>
          </p:cNvPr>
          <p:cNvSpPr>
            <a:spLocks noGrp="1"/>
          </p:cNvSpPr>
          <p:nvPr>
            <p:ph type="title"/>
          </p:nvPr>
        </p:nvSpPr>
        <p:spPr/>
        <p:txBody>
          <a:bodyPr/>
          <a:lstStyle/>
          <a:p>
            <a:r>
              <a:rPr lang="en-US" dirty="0"/>
              <a:t>Implementing Lean</a:t>
            </a:r>
          </a:p>
        </p:txBody>
      </p:sp>
      <p:sp>
        <p:nvSpPr>
          <p:cNvPr id="3" name="Text Placeholder 2">
            <a:extLst>
              <a:ext uri="{FF2B5EF4-FFF2-40B4-BE49-F238E27FC236}">
                <a16:creationId xmlns:a16="http://schemas.microsoft.com/office/drawing/2014/main" id="{775F28D3-897E-8142-B1AD-703A37E25048}"/>
              </a:ext>
            </a:extLst>
          </p:cNvPr>
          <p:cNvSpPr>
            <a:spLocks noGrp="1"/>
          </p:cNvSpPr>
          <p:nvPr>
            <p:ph type="body" idx="1"/>
          </p:nvPr>
        </p:nvSpPr>
        <p:spPr/>
        <p:txBody>
          <a:bodyPr/>
          <a:lstStyle/>
          <a:p>
            <a:r>
              <a:rPr lang="en-US" dirty="0"/>
              <a:t>A Global Rollout</a:t>
            </a:r>
          </a:p>
        </p:txBody>
      </p:sp>
    </p:spTree>
    <p:extLst>
      <p:ext uri="{BB962C8B-B14F-4D97-AF65-F5344CB8AC3E}">
        <p14:creationId xmlns:p14="http://schemas.microsoft.com/office/powerpoint/2010/main" val="340042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40717-32F3-5645-86D4-21117C2EF3E8}"/>
              </a:ext>
            </a:extLst>
          </p:cNvPr>
          <p:cNvSpPr>
            <a:spLocks noGrp="1"/>
          </p:cNvSpPr>
          <p:nvPr>
            <p:ph type="title"/>
          </p:nvPr>
        </p:nvSpPr>
        <p:spPr/>
        <p:txBody>
          <a:bodyPr/>
          <a:lstStyle/>
          <a:p>
            <a:r>
              <a:rPr lang="en-US"/>
              <a:t>Lean Creates Immediate Results</a:t>
            </a:r>
          </a:p>
        </p:txBody>
      </p:sp>
      <p:sp>
        <p:nvSpPr>
          <p:cNvPr id="3" name="Text Placeholder 2">
            <a:extLst>
              <a:ext uri="{FF2B5EF4-FFF2-40B4-BE49-F238E27FC236}">
                <a16:creationId xmlns:a16="http://schemas.microsoft.com/office/drawing/2014/main" id="{CFB6F5B5-17E6-A742-85F1-D27E2629925D}"/>
              </a:ext>
            </a:extLst>
          </p:cNvPr>
          <p:cNvSpPr>
            <a:spLocks noGrp="1"/>
          </p:cNvSpPr>
          <p:nvPr>
            <p:ph type="body" sz="quarter" idx="15"/>
          </p:nvPr>
        </p:nvSpPr>
        <p:spPr>
          <a:xfrm>
            <a:off x="548640" y="822960"/>
            <a:ext cx="8823960" cy="646331"/>
          </a:xfrm>
        </p:spPr>
        <p:txBody>
          <a:bodyPr/>
          <a:lstStyle/>
          <a:p>
            <a:r>
              <a:rPr lang="en-US"/>
              <a:t>Czech Republic launched simple Lean tools to boost performance in cash processing in August and saw dramatic improvement by September</a:t>
            </a:r>
          </a:p>
        </p:txBody>
      </p:sp>
      <p:sp>
        <p:nvSpPr>
          <p:cNvPr id="4" name="Footer Placeholder 3">
            <a:extLst>
              <a:ext uri="{FF2B5EF4-FFF2-40B4-BE49-F238E27FC236}">
                <a16:creationId xmlns:a16="http://schemas.microsoft.com/office/drawing/2014/main" id="{8F362C82-3D54-C846-BD9B-31F6A9C63C1B}"/>
              </a:ext>
            </a:extLst>
          </p:cNvPr>
          <p:cNvSpPr>
            <a:spLocks noGrp="1"/>
          </p:cNvSpPr>
          <p:nvPr>
            <p:ph type="ftr" sz="quarter" idx="3"/>
          </p:nvPr>
        </p:nvSpPr>
        <p:spPr/>
        <p:txBody>
          <a:bodyPr/>
          <a:lstStyle/>
          <a:p>
            <a:r>
              <a:rPr lang="en-US" dirty="0"/>
              <a:t>Confidential. For Internal Use Only – Do Not Duplicate or Distribute</a:t>
            </a:r>
          </a:p>
        </p:txBody>
      </p:sp>
      <p:pic>
        <p:nvPicPr>
          <p:cNvPr id="5" name="Picture 4">
            <a:extLst>
              <a:ext uri="{FF2B5EF4-FFF2-40B4-BE49-F238E27FC236}">
                <a16:creationId xmlns:a16="http://schemas.microsoft.com/office/drawing/2014/main" id="{80EF2267-0D6D-7B4C-A902-CAD90EC8B343}"/>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16000"/>
                    </a14:imgEffect>
                  </a14:imgLayer>
                </a14:imgProps>
              </a:ext>
              <a:ext uri="{28A0092B-C50C-407E-A947-70E740481C1C}">
                <a14:useLocalDpi xmlns:a14="http://schemas.microsoft.com/office/drawing/2010/main"/>
              </a:ext>
            </a:extLst>
          </a:blip>
          <a:srcRect/>
          <a:stretch/>
        </p:blipFill>
        <p:spPr>
          <a:xfrm>
            <a:off x="1280160" y="1734466"/>
            <a:ext cx="3483602" cy="4525538"/>
          </a:xfrm>
          <a:prstGeom prst="rect">
            <a:avLst/>
          </a:prstGeom>
        </p:spPr>
      </p:pic>
      <p:sp>
        <p:nvSpPr>
          <p:cNvPr id="6" name="TextBox 5">
            <a:extLst>
              <a:ext uri="{FF2B5EF4-FFF2-40B4-BE49-F238E27FC236}">
                <a16:creationId xmlns:a16="http://schemas.microsoft.com/office/drawing/2014/main" id="{8610F7B2-E277-8545-843A-C6A486491640}"/>
              </a:ext>
            </a:extLst>
          </p:cNvPr>
          <p:cNvSpPr txBox="1"/>
          <p:nvPr/>
        </p:nvSpPr>
        <p:spPr>
          <a:xfrm>
            <a:off x="5087932" y="2359023"/>
            <a:ext cx="4623177" cy="276999"/>
          </a:xfrm>
          <a:prstGeom prst="rect">
            <a:avLst/>
          </a:prstGeom>
        </p:spPr>
        <p:txBody>
          <a:bodyPr wrap="square" lIns="0" tIns="0" rIns="0" bIns="0" rtlCol="0">
            <a:spAutoFit/>
          </a:bodyPr>
          <a:lstStyle/>
          <a:p>
            <a:pPr>
              <a:lnSpc>
                <a:spcPct val="90000"/>
              </a:lnSpc>
            </a:pPr>
            <a:r>
              <a:rPr lang="en-US" sz="2000" dirty="0">
                <a:solidFill>
                  <a:srgbClr val="404040"/>
                </a:solidFill>
                <a:latin typeface="Arial (null)"/>
              </a:rPr>
              <a:t>In just two months …</a:t>
            </a:r>
            <a:endParaRPr lang="en-US" sz="2000" dirty="0">
              <a:solidFill>
                <a:srgbClr val="404040"/>
              </a:solidFill>
            </a:endParaRPr>
          </a:p>
        </p:txBody>
      </p:sp>
      <p:graphicFrame>
        <p:nvGraphicFramePr>
          <p:cNvPr id="7" name="Table 4">
            <a:extLst>
              <a:ext uri="{FF2B5EF4-FFF2-40B4-BE49-F238E27FC236}">
                <a16:creationId xmlns:a16="http://schemas.microsoft.com/office/drawing/2014/main" id="{758611C0-CDA7-5A45-BAED-FAAD68697843}"/>
              </a:ext>
            </a:extLst>
          </p:cNvPr>
          <p:cNvGraphicFramePr>
            <a:graphicFrameLocks noGrp="1"/>
          </p:cNvGraphicFramePr>
          <p:nvPr>
            <p:extLst>
              <p:ext uri="{D42A27DB-BD31-4B8C-83A1-F6EECF244321}">
                <p14:modId xmlns:p14="http://schemas.microsoft.com/office/powerpoint/2010/main" val="2857004040"/>
              </p:ext>
            </p:extLst>
          </p:nvPr>
        </p:nvGraphicFramePr>
        <p:xfrm>
          <a:off x="4899092" y="3021673"/>
          <a:ext cx="6309360" cy="1947672"/>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1899341730"/>
                    </a:ext>
                  </a:extLst>
                </a:gridCol>
                <a:gridCol w="2468880">
                  <a:extLst>
                    <a:ext uri="{9D8B030D-6E8A-4147-A177-3AD203B41FA5}">
                      <a16:colId xmlns:a16="http://schemas.microsoft.com/office/drawing/2014/main" val="3613612442"/>
                    </a:ext>
                  </a:extLst>
                </a:gridCol>
                <a:gridCol w="1920240">
                  <a:extLst>
                    <a:ext uri="{9D8B030D-6E8A-4147-A177-3AD203B41FA5}">
                      <a16:colId xmlns:a16="http://schemas.microsoft.com/office/drawing/2014/main" val="3892697211"/>
                    </a:ext>
                  </a:extLst>
                </a:gridCol>
              </a:tblGrid>
              <a:tr h="266192">
                <a:tc>
                  <a:txBody>
                    <a:bodyPr/>
                    <a:lstStyle/>
                    <a:p>
                      <a:pPr algn="ctr">
                        <a:lnSpc>
                          <a:spcPct val="100000"/>
                        </a:lnSpc>
                      </a:pPr>
                      <a:r>
                        <a:rPr lang="en-US" sz="1600" b="0" spc="-50" baseline="0">
                          <a:solidFill>
                            <a:srgbClr val="404040"/>
                          </a:solidFill>
                        </a:rPr>
                        <a:t>BRANCH </a:t>
                      </a:r>
                      <a:br>
                        <a:rPr lang="en-US" sz="1600" b="0" spc="-50" baseline="0">
                          <a:solidFill>
                            <a:srgbClr val="404040"/>
                          </a:solidFill>
                        </a:rPr>
                      </a:br>
                      <a:r>
                        <a:rPr lang="en-US" sz="1600" b="0" spc="-50" baseline="0">
                          <a:solidFill>
                            <a:srgbClr val="404040"/>
                          </a:solidFill>
                        </a:rPr>
                        <a:t>MARGIN </a:t>
                      </a:r>
                      <a:br>
                        <a:rPr lang="en-US" sz="1600" b="0" spc="-50" baseline="0">
                          <a:solidFill>
                            <a:srgbClr val="404040"/>
                          </a:solidFill>
                        </a:rPr>
                      </a:br>
                      <a:r>
                        <a:rPr lang="en-US" sz="1600" b="1" spc="-50" baseline="0">
                          <a:solidFill>
                            <a:srgbClr val="404040"/>
                          </a:solidFill>
                        </a:rPr>
                        <a:t>INCREASED</a:t>
                      </a:r>
                    </a:p>
                  </a:txBody>
                  <a:tcPr marL="0" marR="0" marT="0" marB="228600" anchor="b">
                    <a:lnL w="12700" cmpd="sng">
                      <a:noFill/>
                    </a:lnL>
                    <a:lnR w="6350" cap="flat" cmpd="sng" algn="ctr">
                      <a:solidFill>
                        <a:srgbClr val="97CAEB"/>
                      </a:solidFill>
                      <a:prstDash val="solid"/>
                      <a:round/>
                      <a:headEnd type="none" w="med" len="med"/>
                      <a:tailEnd type="none" w="med" len="med"/>
                    </a:lnR>
                    <a:lnT w="12700" cmpd="sng">
                      <a:noFill/>
                    </a:lnT>
                    <a:lnB w="38100" cmpd="sng">
                      <a:noFill/>
                    </a:lnB>
                    <a:noFill/>
                  </a:tcPr>
                </a:tc>
                <a:tc>
                  <a:txBody>
                    <a:bodyPr/>
                    <a:lstStyle/>
                    <a:p>
                      <a:pPr algn="ctr">
                        <a:lnSpc>
                          <a:spcPct val="100000"/>
                        </a:lnSpc>
                      </a:pPr>
                      <a:r>
                        <a:rPr lang="en-US" sz="1600" b="0" spc="-50" baseline="0">
                          <a:solidFill>
                            <a:srgbClr val="404040"/>
                          </a:solidFill>
                        </a:rPr>
                        <a:t>MONEY PROCESSING PRODUCTIVITY </a:t>
                      </a:r>
                      <a:r>
                        <a:rPr lang="en-US" sz="1600" b="1" spc="-50" baseline="0">
                          <a:solidFill>
                            <a:srgbClr val="404040"/>
                          </a:solidFill>
                        </a:rPr>
                        <a:t>INCREASED</a:t>
                      </a:r>
                    </a:p>
                  </a:txBody>
                  <a:tcPr marL="0" marR="0" marT="0" marB="228600" anchor="b">
                    <a:lnL w="6350" cap="flat" cmpd="sng" algn="ctr">
                      <a:solidFill>
                        <a:srgbClr val="97CAEB"/>
                      </a:solidFill>
                      <a:prstDash val="solid"/>
                      <a:round/>
                      <a:headEnd type="none" w="med" len="med"/>
                      <a:tailEnd type="none" w="med" len="med"/>
                    </a:lnL>
                    <a:lnR w="6350" cap="flat" cmpd="sng" algn="ctr">
                      <a:solidFill>
                        <a:srgbClr val="97CAEB"/>
                      </a:solidFill>
                      <a:prstDash val="solid"/>
                      <a:round/>
                      <a:headEnd type="none" w="med" len="med"/>
                      <a:tailEnd type="none" w="med" len="med"/>
                    </a:lnR>
                    <a:lnT w="12700" cmpd="sng">
                      <a:noFill/>
                    </a:lnT>
                    <a:lnB w="38100" cmpd="sng">
                      <a:noFill/>
                    </a:lnB>
                    <a:noFill/>
                  </a:tcPr>
                </a:tc>
                <a:tc>
                  <a:txBody>
                    <a:bodyPr/>
                    <a:lstStyle/>
                    <a:p>
                      <a:pPr algn="ctr">
                        <a:lnSpc>
                          <a:spcPct val="100000"/>
                        </a:lnSpc>
                      </a:pPr>
                      <a:r>
                        <a:rPr lang="en-US" sz="1600" b="0" spc="-50" baseline="0">
                          <a:solidFill>
                            <a:srgbClr val="404040"/>
                          </a:solidFill>
                        </a:rPr>
                        <a:t>ATM </a:t>
                      </a:r>
                      <a:br>
                        <a:rPr lang="en-US" sz="1600" b="0" spc="-50" baseline="0">
                          <a:solidFill>
                            <a:srgbClr val="404040"/>
                          </a:solidFill>
                        </a:rPr>
                      </a:br>
                      <a:r>
                        <a:rPr lang="en-US" sz="1600" b="0" spc="-50" baseline="0">
                          <a:solidFill>
                            <a:srgbClr val="404040"/>
                          </a:solidFill>
                        </a:rPr>
                        <a:t>PRODUCTIVITY </a:t>
                      </a:r>
                      <a:r>
                        <a:rPr lang="en-US" sz="1600" b="1" spc="-50" baseline="0">
                          <a:solidFill>
                            <a:srgbClr val="404040"/>
                          </a:solidFill>
                        </a:rPr>
                        <a:t>INCREASED</a:t>
                      </a:r>
                      <a:r>
                        <a:rPr lang="en-US" sz="1600" b="0" spc="-50" baseline="0">
                          <a:solidFill>
                            <a:srgbClr val="404040"/>
                          </a:solidFill>
                        </a:rPr>
                        <a:t> </a:t>
                      </a:r>
                    </a:p>
                  </a:txBody>
                  <a:tcPr marL="0" marR="0" marT="0" marB="228600" anchor="b">
                    <a:lnL w="6350" cap="flat" cmpd="sng" algn="ctr">
                      <a:solidFill>
                        <a:srgbClr val="97CAEB"/>
                      </a:solidFill>
                      <a:prstDash val="solid"/>
                      <a:round/>
                      <a:headEnd type="none" w="med" len="med"/>
                      <a:tailEnd type="none" w="med" len="med"/>
                    </a:lnL>
                    <a:lnR w="12700" cmpd="sng">
                      <a:noFill/>
                    </a:lnR>
                    <a:lnT w="12700" cmpd="sng">
                      <a:noFill/>
                    </a:lnT>
                    <a:lnB w="38100" cmpd="sng">
                      <a:noFill/>
                    </a:lnB>
                    <a:noFill/>
                  </a:tcPr>
                </a:tc>
                <a:extLst>
                  <a:ext uri="{0D108BD9-81ED-4DB2-BD59-A6C34878D82A}">
                    <a16:rowId xmlns:a16="http://schemas.microsoft.com/office/drawing/2014/main" val="3929274401"/>
                  </a:ext>
                </a:extLst>
              </a:tr>
              <a:tr h="646056">
                <a:tc>
                  <a:txBody>
                    <a:bodyPr/>
                    <a:lstStyle/>
                    <a:p>
                      <a:pPr algn="ctr">
                        <a:lnSpc>
                          <a:spcPct val="90000"/>
                        </a:lnSpc>
                      </a:pPr>
                      <a:r>
                        <a:rPr lang="en-US" sz="7200" b="1" spc="-300" dirty="0">
                          <a:solidFill>
                            <a:schemeClr val="accent1"/>
                          </a:solidFill>
                        </a:rPr>
                        <a:t>28</a:t>
                      </a:r>
                      <a:r>
                        <a:rPr lang="en-US" sz="7200" b="1" spc="-300" baseline="30000" dirty="0">
                          <a:solidFill>
                            <a:schemeClr val="accent1"/>
                          </a:solidFill>
                        </a:rPr>
                        <a:t>%</a:t>
                      </a:r>
                    </a:p>
                  </a:txBody>
                  <a:tcPr marL="0" marR="0" marT="0" marB="0">
                    <a:lnL w="12700" cmpd="sng">
                      <a:noFill/>
                    </a:lnL>
                    <a:lnR w="6350" cap="flat" cmpd="sng" algn="ctr">
                      <a:solidFill>
                        <a:srgbClr val="97CAEB"/>
                      </a:solidFill>
                      <a:prstDash val="solid"/>
                      <a:round/>
                      <a:headEnd type="none" w="med" len="med"/>
                      <a:tailEnd type="none" w="med" len="med"/>
                    </a:lnR>
                    <a:lnT w="38100" cmpd="sng">
                      <a:noFill/>
                    </a:lnT>
                    <a:lnB w="12700" cmpd="sng">
                      <a:noFill/>
                    </a:lnB>
                    <a:noFill/>
                  </a:tcPr>
                </a:tc>
                <a:tc>
                  <a:txBody>
                    <a:bodyPr/>
                    <a:lstStyle/>
                    <a:p>
                      <a:pPr algn="ctr">
                        <a:lnSpc>
                          <a:spcPct val="90000"/>
                        </a:lnSpc>
                      </a:pPr>
                      <a:r>
                        <a:rPr lang="en-US" sz="7200" b="1" spc="-300" dirty="0">
                          <a:solidFill>
                            <a:schemeClr val="accent1"/>
                          </a:solidFill>
                        </a:rPr>
                        <a:t>31</a:t>
                      </a:r>
                      <a:r>
                        <a:rPr lang="en-US" sz="7200" b="1" spc="-300" baseline="30000" dirty="0">
                          <a:solidFill>
                            <a:schemeClr val="accent1"/>
                          </a:solidFill>
                        </a:rPr>
                        <a:t>%</a:t>
                      </a:r>
                    </a:p>
                  </a:txBody>
                  <a:tcPr marL="0" marR="0" marT="0" marB="0">
                    <a:lnL w="6350" cap="flat" cmpd="sng" algn="ctr">
                      <a:solidFill>
                        <a:srgbClr val="97CAEB"/>
                      </a:solidFill>
                      <a:prstDash val="solid"/>
                      <a:round/>
                      <a:headEnd type="none" w="med" len="med"/>
                      <a:tailEnd type="none" w="med" len="med"/>
                    </a:lnL>
                    <a:lnR w="6350" cap="flat" cmpd="sng" algn="ctr">
                      <a:solidFill>
                        <a:srgbClr val="97CAEB"/>
                      </a:solidFill>
                      <a:prstDash val="solid"/>
                      <a:round/>
                      <a:headEnd type="none" w="med" len="med"/>
                      <a:tailEnd type="none" w="med" len="med"/>
                    </a:lnR>
                    <a:lnT w="38100" cmpd="sng">
                      <a:noFill/>
                    </a:lnT>
                    <a:lnB w="12700" cmpd="sng">
                      <a:noFill/>
                    </a:lnB>
                    <a:noFill/>
                  </a:tcPr>
                </a:tc>
                <a:tc>
                  <a:txBody>
                    <a:bodyPr/>
                    <a:lstStyle/>
                    <a:p>
                      <a:pPr algn="ctr">
                        <a:lnSpc>
                          <a:spcPct val="90000"/>
                        </a:lnSpc>
                      </a:pPr>
                      <a:r>
                        <a:rPr lang="en-US" sz="7200" b="1" spc="-300" dirty="0">
                          <a:solidFill>
                            <a:schemeClr val="accent1"/>
                          </a:solidFill>
                        </a:rPr>
                        <a:t>15</a:t>
                      </a:r>
                      <a:r>
                        <a:rPr lang="en-US" sz="7200" b="1" spc="-300" baseline="30000" dirty="0">
                          <a:solidFill>
                            <a:schemeClr val="accent1"/>
                          </a:solidFill>
                        </a:rPr>
                        <a:t>%</a:t>
                      </a:r>
                    </a:p>
                  </a:txBody>
                  <a:tcPr marL="0" marR="0" marT="0" marB="0">
                    <a:lnL w="6350" cap="flat" cmpd="sng" algn="ctr">
                      <a:solidFill>
                        <a:srgbClr val="97CAEB"/>
                      </a:solidFill>
                      <a:prstDash val="solid"/>
                      <a:round/>
                      <a:headEnd type="none" w="med" len="med"/>
                      <a:tailEnd type="none" w="med" len="med"/>
                    </a:lnL>
                    <a:lnR w="12700" cmpd="sng">
                      <a:noFill/>
                    </a:lnR>
                    <a:lnT w="38100" cmpd="sng">
                      <a:noFill/>
                    </a:lnT>
                    <a:lnB w="12700" cmpd="sng">
                      <a:noFill/>
                    </a:lnB>
                    <a:noFill/>
                  </a:tcPr>
                </a:tc>
                <a:extLst>
                  <a:ext uri="{0D108BD9-81ED-4DB2-BD59-A6C34878D82A}">
                    <a16:rowId xmlns:a16="http://schemas.microsoft.com/office/drawing/2014/main" val="4019146097"/>
                  </a:ext>
                </a:extLst>
              </a:tr>
            </a:tbl>
          </a:graphicData>
        </a:graphic>
      </p:graphicFrame>
    </p:spTree>
    <p:extLst>
      <p:ext uri="{BB962C8B-B14F-4D97-AF65-F5344CB8AC3E}">
        <p14:creationId xmlns:p14="http://schemas.microsoft.com/office/powerpoint/2010/main" val="95785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room&#10;&#10;Description automatically generated">
            <a:extLst>
              <a:ext uri="{FF2B5EF4-FFF2-40B4-BE49-F238E27FC236}">
                <a16:creationId xmlns:a16="http://schemas.microsoft.com/office/drawing/2014/main" id="{C91D1235-36DC-F148-8113-23CC7D9C93C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20479" b="7108"/>
          <a:stretch/>
        </p:blipFill>
        <p:spPr>
          <a:xfrm>
            <a:off x="0" y="4036570"/>
            <a:ext cx="12192000" cy="2368406"/>
          </a:xfrm>
          <a:prstGeom prst="rect">
            <a:avLst/>
          </a:prstGeom>
        </p:spPr>
      </p:pic>
      <p:sp>
        <p:nvSpPr>
          <p:cNvPr id="2" name="Title 1">
            <a:extLst>
              <a:ext uri="{FF2B5EF4-FFF2-40B4-BE49-F238E27FC236}">
                <a16:creationId xmlns:a16="http://schemas.microsoft.com/office/drawing/2014/main" id="{375C5E8A-D20E-E346-A374-AFAC993B88B7}"/>
              </a:ext>
            </a:extLst>
          </p:cNvPr>
          <p:cNvSpPr>
            <a:spLocks noGrp="1"/>
          </p:cNvSpPr>
          <p:nvPr>
            <p:ph type="title"/>
          </p:nvPr>
        </p:nvSpPr>
        <p:spPr/>
        <p:txBody>
          <a:bodyPr/>
          <a:lstStyle/>
          <a:p>
            <a:r>
              <a:rPr lang="en-US"/>
              <a:t>How We Will Get There</a:t>
            </a:r>
          </a:p>
        </p:txBody>
      </p:sp>
      <p:sp>
        <p:nvSpPr>
          <p:cNvPr id="3" name="Content Placeholder 2">
            <a:extLst>
              <a:ext uri="{FF2B5EF4-FFF2-40B4-BE49-F238E27FC236}">
                <a16:creationId xmlns:a16="http://schemas.microsoft.com/office/drawing/2014/main" id="{967CB58B-F1AB-A542-8D6D-423337BD9D98}"/>
              </a:ext>
            </a:extLst>
          </p:cNvPr>
          <p:cNvSpPr>
            <a:spLocks noGrp="1"/>
          </p:cNvSpPr>
          <p:nvPr>
            <p:ph sz="quarter" idx="13"/>
          </p:nvPr>
        </p:nvSpPr>
        <p:spPr>
          <a:xfrm>
            <a:off x="541338" y="1371600"/>
            <a:ext cx="11116627" cy="2616101"/>
          </a:xfrm>
        </p:spPr>
        <p:txBody>
          <a:bodyPr/>
          <a:lstStyle/>
          <a:p>
            <a:pPr marL="0" indent="0">
              <a:spcAft>
                <a:spcPts val="300"/>
              </a:spcAft>
              <a:buNone/>
            </a:pPr>
            <a:r>
              <a:rPr lang="en-US"/>
              <a:t>Leaders are critical to driving Lean.</a:t>
            </a:r>
          </a:p>
          <a:p>
            <a:pPr marL="344488" indent="-146050">
              <a:spcAft>
                <a:spcPts val="600"/>
              </a:spcAft>
            </a:pPr>
            <a:r>
              <a:rPr lang="en-US"/>
              <a:t>Leaders must become experts in Lean.</a:t>
            </a:r>
          </a:p>
          <a:p>
            <a:pPr marL="344488" indent="-146050">
              <a:spcAft>
                <a:spcPts val="600"/>
              </a:spcAft>
            </a:pPr>
            <a:r>
              <a:rPr lang="en-US"/>
              <a:t>Leaders must create a work environment that supports </a:t>
            </a:r>
            <a:br>
              <a:rPr lang="en-US"/>
            </a:br>
            <a:r>
              <a:rPr lang="en-US"/>
              <a:t>and encourages Lean.</a:t>
            </a:r>
          </a:p>
          <a:p>
            <a:pPr marL="0" indent="0">
              <a:spcAft>
                <a:spcPts val="300"/>
              </a:spcAft>
              <a:buNone/>
            </a:pPr>
            <a:r>
              <a:rPr lang="en-US"/>
              <a:t>Lean is for every employee. </a:t>
            </a:r>
          </a:p>
          <a:p>
            <a:pPr marL="344488" indent="-146050">
              <a:spcAft>
                <a:spcPts val="600"/>
              </a:spcAft>
            </a:pPr>
            <a:r>
              <a:rPr lang="en-US"/>
              <a:t>Transforming Brink’s requires the participation of every employee.</a:t>
            </a:r>
          </a:p>
          <a:p>
            <a:pPr marL="344488" indent="-146050">
              <a:spcAft>
                <a:spcPts val="600"/>
              </a:spcAft>
            </a:pPr>
            <a:r>
              <a:rPr lang="en-US"/>
              <a:t>The people closest to the work are the best at figuring out new </a:t>
            </a:r>
            <a:br>
              <a:rPr lang="en-US"/>
            </a:br>
            <a:r>
              <a:rPr lang="en-US"/>
              <a:t>and better ways to do the work.</a:t>
            </a:r>
          </a:p>
        </p:txBody>
      </p:sp>
      <p:sp>
        <p:nvSpPr>
          <p:cNvPr id="4" name="Footer Placeholder 3">
            <a:extLst>
              <a:ext uri="{FF2B5EF4-FFF2-40B4-BE49-F238E27FC236}">
                <a16:creationId xmlns:a16="http://schemas.microsoft.com/office/drawing/2014/main" id="{801EB810-05E3-8841-869E-B03C68DFA57F}"/>
              </a:ext>
            </a:extLst>
          </p:cNvPr>
          <p:cNvSpPr>
            <a:spLocks noGrp="1"/>
          </p:cNvSpPr>
          <p:nvPr>
            <p:ph type="ftr" sz="quarter" idx="3"/>
          </p:nvPr>
        </p:nvSpPr>
        <p:spPr/>
        <p:txBody>
          <a:bodyPr/>
          <a:lstStyle/>
          <a:p>
            <a:r>
              <a:rPr lang="en-US" dirty="0"/>
              <a:t>Confidential. For Internal Use Only – Do Not Duplicate or Distribute</a:t>
            </a:r>
          </a:p>
        </p:txBody>
      </p:sp>
    </p:spTree>
    <p:extLst>
      <p:ext uri="{BB962C8B-B14F-4D97-AF65-F5344CB8AC3E}">
        <p14:creationId xmlns:p14="http://schemas.microsoft.com/office/powerpoint/2010/main" val="425527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92C8D-24E3-4140-A928-D5771A02CB7E}"/>
              </a:ext>
            </a:extLst>
          </p:cNvPr>
          <p:cNvSpPr>
            <a:spLocks noGrp="1"/>
          </p:cNvSpPr>
          <p:nvPr>
            <p:ph type="title"/>
          </p:nvPr>
        </p:nvSpPr>
        <p:spPr/>
        <p:txBody>
          <a:bodyPr/>
          <a:lstStyle/>
          <a:p>
            <a:r>
              <a:rPr lang="en-US"/>
              <a:t>Tools to Support You</a:t>
            </a:r>
          </a:p>
        </p:txBody>
      </p:sp>
      <p:sp>
        <p:nvSpPr>
          <p:cNvPr id="3" name="Text Placeholder 2">
            <a:extLst>
              <a:ext uri="{FF2B5EF4-FFF2-40B4-BE49-F238E27FC236}">
                <a16:creationId xmlns:a16="http://schemas.microsoft.com/office/drawing/2014/main" id="{3B9E970E-9F7A-DA4A-90F5-0B4C226252D5}"/>
              </a:ext>
            </a:extLst>
          </p:cNvPr>
          <p:cNvSpPr>
            <a:spLocks noGrp="1"/>
          </p:cNvSpPr>
          <p:nvPr>
            <p:ph type="body" sz="quarter" idx="15"/>
          </p:nvPr>
        </p:nvSpPr>
        <p:spPr>
          <a:xfrm>
            <a:off x="548640" y="822960"/>
            <a:ext cx="11094720" cy="369332"/>
          </a:xfrm>
        </p:spPr>
        <p:txBody>
          <a:bodyPr/>
          <a:lstStyle/>
          <a:p>
            <a:r>
              <a:rPr lang="en-US"/>
              <a:t>We’ll share all tools on the Center of Excellence site </a:t>
            </a:r>
          </a:p>
        </p:txBody>
      </p:sp>
      <p:sp>
        <p:nvSpPr>
          <p:cNvPr id="4" name="Content Placeholder 3">
            <a:extLst>
              <a:ext uri="{FF2B5EF4-FFF2-40B4-BE49-F238E27FC236}">
                <a16:creationId xmlns:a16="http://schemas.microsoft.com/office/drawing/2014/main" id="{DE597608-8110-1145-85D3-145EA2AAB606}"/>
              </a:ext>
            </a:extLst>
          </p:cNvPr>
          <p:cNvSpPr>
            <a:spLocks noGrp="1"/>
          </p:cNvSpPr>
          <p:nvPr>
            <p:ph sz="quarter" idx="17"/>
          </p:nvPr>
        </p:nvSpPr>
        <p:spPr>
          <a:xfrm>
            <a:off x="548640" y="1371600"/>
            <a:ext cx="11102023" cy="1938992"/>
          </a:xfrm>
        </p:spPr>
        <p:txBody>
          <a:bodyPr/>
          <a:lstStyle/>
          <a:p>
            <a:r>
              <a:rPr lang="en-US"/>
              <a:t>PowerPoint Documents</a:t>
            </a:r>
          </a:p>
          <a:p>
            <a:r>
              <a:rPr lang="en-US"/>
              <a:t>Excel Tools</a:t>
            </a:r>
          </a:p>
          <a:p>
            <a:r>
              <a:rPr lang="en-US"/>
              <a:t>Dashboards</a:t>
            </a:r>
          </a:p>
          <a:p>
            <a:r>
              <a:rPr lang="en-US"/>
              <a:t>Webinars</a:t>
            </a:r>
          </a:p>
          <a:p>
            <a:r>
              <a:rPr lang="en-US"/>
              <a:t>Subject Matter Experts</a:t>
            </a:r>
          </a:p>
        </p:txBody>
      </p:sp>
      <p:sp>
        <p:nvSpPr>
          <p:cNvPr id="5" name="Footer Placeholder 4">
            <a:extLst>
              <a:ext uri="{FF2B5EF4-FFF2-40B4-BE49-F238E27FC236}">
                <a16:creationId xmlns:a16="http://schemas.microsoft.com/office/drawing/2014/main" id="{905A0A4D-1F48-2A4A-9AD3-8F325B780981}"/>
              </a:ext>
            </a:extLst>
          </p:cNvPr>
          <p:cNvSpPr>
            <a:spLocks noGrp="1"/>
          </p:cNvSpPr>
          <p:nvPr>
            <p:ph type="ftr" sz="quarter" idx="3"/>
          </p:nvPr>
        </p:nvSpPr>
        <p:spPr/>
        <p:txBody>
          <a:bodyPr/>
          <a:lstStyle/>
          <a:p>
            <a:r>
              <a:rPr lang="en-US" dirty="0"/>
              <a:t>Confidential. For Internal Use Only – Do Not Duplicate or Distribute</a:t>
            </a:r>
          </a:p>
        </p:txBody>
      </p:sp>
      <p:sp>
        <p:nvSpPr>
          <p:cNvPr id="6" name="TextBox 5">
            <a:extLst>
              <a:ext uri="{FF2B5EF4-FFF2-40B4-BE49-F238E27FC236}">
                <a16:creationId xmlns:a16="http://schemas.microsoft.com/office/drawing/2014/main" id="{2BADBB3B-446D-6646-8F05-F14787AA6499}"/>
              </a:ext>
            </a:extLst>
          </p:cNvPr>
          <p:cNvSpPr txBox="1"/>
          <p:nvPr/>
        </p:nvSpPr>
        <p:spPr>
          <a:xfrm>
            <a:off x="647701" y="5934456"/>
            <a:ext cx="10896600" cy="387798"/>
          </a:xfrm>
          <a:prstGeom prst="rect">
            <a:avLst/>
          </a:prstGeom>
          <a:noFill/>
          <a:ln w="25400">
            <a:solidFill>
              <a:srgbClr val="FFC000"/>
            </a:solidFill>
          </a:ln>
        </p:spPr>
        <p:txBody>
          <a:bodyPr wrap="square" tIns="45720" bIns="64008" rtlCol="0" anchor="ctr">
            <a:spAutoFit/>
          </a:bodyPr>
          <a:lstStyle/>
          <a:p>
            <a:pPr algn="ctr"/>
            <a:r>
              <a:rPr lang="en-US" b="1" dirty="0">
                <a:solidFill>
                  <a:srgbClr val="404040"/>
                </a:solidFill>
                <a:ea typeface="Helvetica Regular" charset="0"/>
                <a:cs typeface="Helvetica Regular" charset="0"/>
              </a:rPr>
              <a:t>We will launch a Global eLearning training module to support Lean certification</a:t>
            </a:r>
          </a:p>
        </p:txBody>
      </p:sp>
      <p:pic>
        <p:nvPicPr>
          <p:cNvPr id="8" name="Picture 7">
            <a:extLst>
              <a:ext uri="{FF2B5EF4-FFF2-40B4-BE49-F238E27FC236}">
                <a16:creationId xmlns:a16="http://schemas.microsoft.com/office/drawing/2014/main" id="{62BB2119-0017-9C41-A7A3-F121FB9FCB7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2393"/>
          <a:stretch/>
        </p:blipFill>
        <p:spPr>
          <a:xfrm>
            <a:off x="4142553" y="1736967"/>
            <a:ext cx="1820245" cy="2373480"/>
          </a:xfrm>
          <a:prstGeom prst="rect">
            <a:avLst/>
          </a:prstGeom>
        </p:spPr>
      </p:pic>
      <p:pic>
        <p:nvPicPr>
          <p:cNvPr id="10" name="Picture 9">
            <a:extLst>
              <a:ext uri="{FF2B5EF4-FFF2-40B4-BE49-F238E27FC236}">
                <a16:creationId xmlns:a16="http://schemas.microsoft.com/office/drawing/2014/main" id="{9873F5DA-1AA6-E342-8870-B6D3FAABE752}"/>
              </a:ext>
            </a:extLst>
          </p:cNvPr>
          <p:cNvPicPr>
            <a:picLocks noChangeAspect="1"/>
          </p:cNvPicPr>
          <p:nvPr/>
        </p:nvPicPr>
        <p:blipFill>
          <a:blip r:embed="rId3"/>
          <a:stretch>
            <a:fillRect/>
          </a:stretch>
        </p:blipFill>
        <p:spPr>
          <a:xfrm>
            <a:off x="8296336" y="1681960"/>
            <a:ext cx="3354327" cy="2558488"/>
          </a:xfrm>
          <a:prstGeom prst="rect">
            <a:avLst/>
          </a:prstGeom>
          <a:ln w="6350">
            <a:solidFill>
              <a:schemeClr val="bg1">
                <a:lumMod val="75000"/>
              </a:schemeClr>
            </a:solidFill>
          </a:ln>
        </p:spPr>
      </p:pic>
      <p:grpSp>
        <p:nvGrpSpPr>
          <p:cNvPr id="13" name="Group 12">
            <a:extLst>
              <a:ext uri="{FF2B5EF4-FFF2-40B4-BE49-F238E27FC236}">
                <a16:creationId xmlns:a16="http://schemas.microsoft.com/office/drawing/2014/main" id="{24A5A114-6CCA-A548-B16A-7ED21548A649}"/>
              </a:ext>
            </a:extLst>
          </p:cNvPr>
          <p:cNvGrpSpPr/>
          <p:nvPr/>
        </p:nvGrpSpPr>
        <p:grpSpPr>
          <a:xfrm>
            <a:off x="5573468" y="3049512"/>
            <a:ext cx="3518717" cy="2558488"/>
            <a:chOff x="3988641" y="2876657"/>
            <a:chExt cx="3518717" cy="2558488"/>
          </a:xfrm>
        </p:grpSpPr>
        <p:pic>
          <p:nvPicPr>
            <p:cNvPr id="11" name="Picture 10">
              <a:extLst>
                <a:ext uri="{FF2B5EF4-FFF2-40B4-BE49-F238E27FC236}">
                  <a16:creationId xmlns:a16="http://schemas.microsoft.com/office/drawing/2014/main" id="{68B62AD3-912C-B94C-9FED-10A7E8DD0C2A}"/>
                </a:ext>
              </a:extLst>
            </p:cNvPr>
            <p:cNvPicPr>
              <a:picLocks noChangeAspect="1"/>
            </p:cNvPicPr>
            <p:nvPr/>
          </p:nvPicPr>
          <p:blipFill>
            <a:blip r:embed="rId4"/>
            <a:stretch>
              <a:fillRect/>
            </a:stretch>
          </p:blipFill>
          <p:spPr>
            <a:xfrm>
              <a:off x="3988641" y="2876657"/>
              <a:ext cx="3518717" cy="2558488"/>
            </a:xfrm>
            <a:prstGeom prst="rect">
              <a:avLst/>
            </a:prstGeom>
          </p:spPr>
        </p:pic>
        <p:pic>
          <p:nvPicPr>
            <p:cNvPr id="12" name="Picture 4" descr="https://usc-powerpoint.officeapps.live.com/pods/GetClipboardImage.ashx?Id=e6b55a23-f99a-4030-a8f0-bbe9ce46fb70&amp;DC=PUS7&amp;wdoverrides=GetClipboardImageEnabled:true">
              <a:extLst>
                <a:ext uri="{FF2B5EF4-FFF2-40B4-BE49-F238E27FC236}">
                  <a16:creationId xmlns:a16="http://schemas.microsoft.com/office/drawing/2014/main" id="{D0B29DBD-A71C-CC49-BBE5-8842A1A8D3A8}"/>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557956" y="3076687"/>
              <a:ext cx="2295748" cy="1721810"/>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602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F2B4B-2481-B44C-8D0F-2BE77CE0568E}"/>
              </a:ext>
            </a:extLst>
          </p:cNvPr>
          <p:cNvSpPr>
            <a:spLocks noGrp="1"/>
          </p:cNvSpPr>
          <p:nvPr>
            <p:ph type="title"/>
          </p:nvPr>
        </p:nvSpPr>
        <p:spPr/>
        <p:txBody>
          <a:bodyPr/>
          <a:lstStyle/>
          <a:p>
            <a:r>
              <a:rPr lang="en-US"/>
              <a:t>Expert Support</a:t>
            </a:r>
          </a:p>
        </p:txBody>
      </p:sp>
      <p:sp>
        <p:nvSpPr>
          <p:cNvPr id="3" name="Footer Placeholder 2">
            <a:extLst>
              <a:ext uri="{FF2B5EF4-FFF2-40B4-BE49-F238E27FC236}">
                <a16:creationId xmlns:a16="http://schemas.microsoft.com/office/drawing/2014/main" id="{DCC88009-08E7-824B-8158-33BF880D4F5F}"/>
              </a:ext>
            </a:extLst>
          </p:cNvPr>
          <p:cNvSpPr>
            <a:spLocks noGrp="1"/>
          </p:cNvSpPr>
          <p:nvPr>
            <p:ph type="ftr" sz="quarter" idx="3"/>
          </p:nvPr>
        </p:nvSpPr>
        <p:spPr/>
        <p:txBody>
          <a:bodyPr/>
          <a:lstStyle/>
          <a:p>
            <a:r>
              <a:rPr lang="en-US" dirty="0"/>
              <a:t>Confidential. For Internal Use Only – Do Not Duplicate or Distribute</a:t>
            </a:r>
          </a:p>
        </p:txBody>
      </p:sp>
      <p:sp>
        <p:nvSpPr>
          <p:cNvPr id="4" name="TextBox 3">
            <a:extLst>
              <a:ext uri="{FF2B5EF4-FFF2-40B4-BE49-F238E27FC236}">
                <a16:creationId xmlns:a16="http://schemas.microsoft.com/office/drawing/2014/main" id="{904BD051-55BD-2C4F-A31D-FE6F343ABB5E}"/>
              </a:ext>
            </a:extLst>
          </p:cNvPr>
          <p:cNvSpPr txBox="1"/>
          <p:nvPr/>
        </p:nvSpPr>
        <p:spPr>
          <a:xfrm>
            <a:off x="647701" y="5935566"/>
            <a:ext cx="10896600" cy="387798"/>
          </a:xfrm>
          <a:prstGeom prst="rect">
            <a:avLst/>
          </a:prstGeom>
          <a:noFill/>
          <a:ln w="25400">
            <a:solidFill>
              <a:srgbClr val="FFC000"/>
            </a:solidFill>
          </a:ln>
        </p:spPr>
        <p:txBody>
          <a:bodyPr wrap="square" tIns="45720" bIns="64008" rtlCol="0" anchor="ctr">
            <a:spAutoFit/>
          </a:bodyPr>
          <a:lstStyle/>
          <a:p>
            <a:pPr algn="ctr"/>
            <a:r>
              <a:rPr lang="en-US" b="1" dirty="0">
                <a:solidFill>
                  <a:srgbClr val="404040"/>
                </a:solidFill>
                <a:ea typeface="Helvetica Regular" charset="0"/>
                <a:cs typeface="Helvetica Regular" charset="0"/>
              </a:rPr>
              <a:t>Contact your regional experts for help with planning and execution of Lean initiatives</a:t>
            </a:r>
          </a:p>
        </p:txBody>
      </p:sp>
      <p:grpSp>
        <p:nvGrpSpPr>
          <p:cNvPr id="31" name="Group 30">
            <a:extLst>
              <a:ext uri="{FF2B5EF4-FFF2-40B4-BE49-F238E27FC236}">
                <a16:creationId xmlns:a16="http://schemas.microsoft.com/office/drawing/2014/main" id="{E516EB90-AA53-4945-A00A-6D82267EB9C7}"/>
              </a:ext>
            </a:extLst>
          </p:cNvPr>
          <p:cNvGrpSpPr/>
          <p:nvPr/>
        </p:nvGrpSpPr>
        <p:grpSpPr>
          <a:xfrm>
            <a:off x="6371459" y="1136090"/>
            <a:ext cx="1623316" cy="2112084"/>
            <a:chOff x="6371459" y="1136090"/>
            <a:chExt cx="1623316" cy="2112084"/>
          </a:xfrm>
        </p:grpSpPr>
        <p:sp>
          <p:nvSpPr>
            <p:cNvPr id="6" name="TextBox 5">
              <a:extLst>
                <a:ext uri="{FF2B5EF4-FFF2-40B4-BE49-F238E27FC236}">
                  <a16:creationId xmlns:a16="http://schemas.microsoft.com/office/drawing/2014/main" id="{D420072C-1C22-8E4C-9E46-086D7F28CAA9}"/>
                </a:ext>
              </a:extLst>
            </p:cNvPr>
            <p:cNvSpPr txBox="1"/>
            <p:nvPr/>
          </p:nvSpPr>
          <p:spPr>
            <a:xfrm>
              <a:off x="6371459" y="2878842"/>
              <a:ext cx="1623316" cy="369332"/>
            </a:xfrm>
            <a:prstGeom prst="rect">
              <a:avLst/>
            </a:prstGeom>
          </p:spPr>
          <p:txBody>
            <a:bodyPr wrap="square" lIns="0" tIns="0" rIns="0" bIns="0" rtlCol="0">
              <a:spAutoFit/>
            </a:bodyPr>
            <a:lstStyle/>
            <a:p>
              <a:pPr algn="ctr"/>
              <a:r>
                <a:rPr lang="en-US" sz="1400" b="1" dirty="0">
                  <a:solidFill>
                    <a:srgbClr val="404040"/>
                  </a:solidFill>
                </a:rPr>
                <a:t>John </a:t>
              </a:r>
              <a:r>
                <a:rPr lang="en-US" sz="1400" b="1" dirty="0" err="1">
                  <a:solidFill>
                    <a:srgbClr val="404040"/>
                  </a:solidFill>
                </a:rPr>
                <a:t>McClymont</a:t>
              </a:r>
              <a:endParaRPr lang="en-US" sz="1400" b="1" dirty="0">
                <a:solidFill>
                  <a:srgbClr val="404040"/>
                </a:solidFill>
              </a:endParaRPr>
            </a:p>
            <a:p>
              <a:pPr algn="ctr">
                <a:lnSpc>
                  <a:spcPts val="1220"/>
                </a:lnSpc>
              </a:pPr>
              <a:r>
                <a:rPr lang="en-US" sz="1100" dirty="0">
                  <a:solidFill>
                    <a:srgbClr val="404040"/>
                  </a:solidFill>
                </a:rPr>
                <a:t>Canada</a:t>
              </a:r>
            </a:p>
          </p:txBody>
        </p:sp>
        <p:pic>
          <p:nvPicPr>
            <p:cNvPr id="7" name="Picture 6">
              <a:extLst>
                <a:ext uri="{FF2B5EF4-FFF2-40B4-BE49-F238E27FC236}">
                  <a16:creationId xmlns:a16="http://schemas.microsoft.com/office/drawing/2014/main" id="{19547BF3-A2AC-7049-B80B-2151BD68AB3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51984" y="1136090"/>
              <a:ext cx="1266667" cy="1686772"/>
            </a:xfrm>
            <a:prstGeom prst="rect">
              <a:avLst/>
            </a:prstGeom>
            <a:ln w="6350">
              <a:solidFill>
                <a:schemeClr val="bg1">
                  <a:lumMod val="85000"/>
                </a:schemeClr>
              </a:solidFill>
            </a:ln>
          </p:spPr>
        </p:pic>
      </p:grpSp>
      <p:grpSp>
        <p:nvGrpSpPr>
          <p:cNvPr id="30" name="Group 29">
            <a:extLst>
              <a:ext uri="{FF2B5EF4-FFF2-40B4-BE49-F238E27FC236}">
                <a16:creationId xmlns:a16="http://schemas.microsoft.com/office/drawing/2014/main" id="{C0E38F86-3C59-FE4B-8A02-C520B2D2D57F}"/>
              </a:ext>
            </a:extLst>
          </p:cNvPr>
          <p:cNvGrpSpPr/>
          <p:nvPr/>
        </p:nvGrpSpPr>
        <p:grpSpPr>
          <a:xfrm>
            <a:off x="4315245" y="1136090"/>
            <a:ext cx="1350953" cy="2112084"/>
            <a:chOff x="4315245" y="1136090"/>
            <a:chExt cx="1350953" cy="2112084"/>
          </a:xfrm>
        </p:grpSpPr>
        <p:sp>
          <p:nvSpPr>
            <p:cNvPr id="9" name="TextBox 8">
              <a:extLst>
                <a:ext uri="{FF2B5EF4-FFF2-40B4-BE49-F238E27FC236}">
                  <a16:creationId xmlns:a16="http://schemas.microsoft.com/office/drawing/2014/main" id="{653D2CE6-0FA3-4A4F-883F-18838A2C2062}"/>
                </a:ext>
              </a:extLst>
            </p:cNvPr>
            <p:cNvSpPr txBox="1"/>
            <p:nvPr/>
          </p:nvSpPr>
          <p:spPr>
            <a:xfrm>
              <a:off x="4315245" y="2878842"/>
              <a:ext cx="1350953" cy="369332"/>
            </a:xfrm>
            <a:prstGeom prst="rect">
              <a:avLst/>
            </a:prstGeom>
          </p:spPr>
          <p:txBody>
            <a:bodyPr wrap="square" lIns="0" tIns="0" rIns="0" bIns="0" rtlCol="0">
              <a:spAutoFit/>
            </a:bodyPr>
            <a:lstStyle/>
            <a:p>
              <a:pPr algn="ctr"/>
              <a:r>
                <a:rPr lang="en-US" sz="1400" b="1" dirty="0">
                  <a:solidFill>
                    <a:srgbClr val="404040"/>
                  </a:solidFill>
                </a:rPr>
                <a:t>Jeff </a:t>
              </a:r>
              <a:r>
                <a:rPr lang="en-US" sz="1400" b="1" dirty="0" err="1">
                  <a:solidFill>
                    <a:srgbClr val="404040"/>
                  </a:solidFill>
                </a:rPr>
                <a:t>Klabunde</a:t>
              </a:r>
              <a:endParaRPr lang="en-US" sz="1400" b="1" dirty="0">
                <a:solidFill>
                  <a:srgbClr val="404040"/>
                </a:solidFill>
              </a:endParaRPr>
            </a:p>
            <a:p>
              <a:pPr algn="ctr">
                <a:lnSpc>
                  <a:spcPts val="1220"/>
                </a:lnSpc>
              </a:pPr>
              <a:r>
                <a:rPr lang="en-US" sz="1100" dirty="0">
                  <a:solidFill>
                    <a:srgbClr val="404040"/>
                  </a:solidFill>
                </a:rPr>
                <a:t>United States</a:t>
              </a:r>
            </a:p>
          </p:txBody>
        </p:sp>
        <p:pic>
          <p:nvPicPr>
            <p:cNvPr id="10" name="Picture 9">
              <a:extLst>
                <a:ext uri="{FF2B5EF4-FFF2-40B4-BE49-F238E27FC236}">
                  <a16:creationId xmlns:a16="http://schemas.microsoft.com/office/drawing/2014/main" id="{9EAB9D5F-26A2-BC4D-AAD7-E53D46D3D4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67936" y="1136090"/>
              <a:ext cx="1259876" cy="1677727"/>
            </a:xfrm>
            <a:prstGeom prst="rect">
              <a:avLst/>
            </a:prstGeom>
            <a:ln w="6350">
              <a:solidFill>
                <a:schemeClr val="bg1">
                  <a:lumMod val="85000"/>
                </a:schemeClr>
              </a:solidFill>
            </a:ln>
          </p:spPr>
        </p:pic>
      </p:grpSp>
      <p:grpSp>
        <p:nvGrpSpPr>
          <p:cNvPr id="29" name="Group 28">
            <a:extLst>
              <a:ext uri="{FF2B5EF4-FFF2-40B4-BE49-F238E27FC236}">
                <a16:creationId xmlns:a16="http://schemas.microsoft.com/office/drawing/2014/main" id="{C7739572-6067-3E42-837A-186B98FC6A57}"/>
              </a:ext>
            </a:extLst>
          </p:cNvPr>
          <p:cNvGrpSpPr/>
          <p:nvPr/>
        </p:nvGrpSpPr>
        <p:grpSpPr>
          <a:xfrm>
            <a:off x="2077021" y="1136091"/>
            <a:ext cx="1487243" cy="2112083"/>
            <a:chOff x="2077021" y="1136091"/>
            <a:chExt cx="1487243" cy="2112083"/>
          </a:xfrm>
        </p:grpSpPr>
        <p:sp>
          <p:nvSpPr>
            <p:cNvPr id="12" name="TextBox 11">
              <a:extLst>
                <a:ext uri="{FF2B5EF4-FFF2-40B4-BE49-F238E27FC236}">
                  <a16:creationId xmlns:a16="http://schemas.microsoft.com/office/drawing/2014/main" id="{447F18BA-91E8-214D-ADBF-E461718C4A12}"/>
                </a:ext>
              </a:extLst>
            </p:cNvPr>
            <p:cNvSpPr txBox="1"/>
            <p:nvPr/>
          </p:nvSpPr>
          <p:spPr>
            <a:xfrm>
              <a:off x="2077021" y="2878842"/>
              <a:ext cx="1487243" cy="369332"/>
            </a:xfrm>
            <a:prstGeom prst="rect">
              <a:avLst/>
            </a:prstGeom>
          </p:spPr>
          <p:txBody>
            <a:bodyPr wrap="square" lIns="0" tIns="0" rIns="0" bIns="0" rtlCol="0">
              <a:spAutoFit/>
            </a:bodyPr>
            <a:lstStyle/>
            <a:p>
              <a:pPr algn="ctr"/>
              <a:r>
                <a:rPr lang="en-US" sz="1400" b="1" dirty="0">
                  <a:solidFill>
                    <a:srgbClr val="404040"/>
                  </a:solidFill>
                </a:rPr>
                <a:t>James Hennessy</a:t>
              </a:r>
            </a:p>
            <a:p>
              <a:pPr algn="ctr">
                <a:lnSpc>
                  <a:spcPts val="1220"/>
                </a:lnSpc>
              </a:pPr>
              <a:r>
                <a:rPr lang="en-US" sz="1100" dirty="0">
                  <a:solidFill>
                    <a:srgbClr val="404040"/>
                  </a:solidFill>
                </a:rPr>
                <a:t>BGS</a:t>
              </a:r>
            </a:p>
          </p:txBody>
        </p:sp>
        <p:pic>
          <p:nvPicPr>
            <p:cNvPr id="13" name="Picture 12">
              <a:extLst>
                <a:ext uri="{FF2B5EF4-FFF2-40B4-BE49-F238E27FC236}">
                  <a16:creationId xmlns:a16="http://schemas.microsoft.com/office/drawing/2014/main" id="{BE9C245F-4DB1-A04E-980C-886315F2A15B}"/>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6782"/>
                      </a14:imgEffect>
                      <a14:imgEffect>
                        <a14:brightnessContrast bright="7000"/>
                      </a14:imgEffect>
                    </a14:imgLayer>
                  </a14:imgProps>
                </a:ext>
                <a:ext uri="{28A0092B-C50C-407E-A947-70E740481C1C}">
                  <a14:useLocalDpi xmlns:a14="http://schemas.microsoft.com/office/drawing/2010/main"/>
                </a:ext>
              </a:extLst>
            </a:blip>
            <a:srcRect/>
            <a:stretch/>
          </p:blipFill>
          <p:spPr>
            <a:xfrm rot="5400000">
              <a:off x="1991179" y="1343641"/>
              <a:ext cx="1660136" cy="1245035"/>
            </a:xfrm>
            <a:prstGeom prst="rect">
              <a:avLst/>
            </a:prstGeom>
            <a:ln w="6350">
              <a:solidFill>
                <a:schemeClr val="bg1">
                  <a:lumMod val="85000"/>
                </a:schemeClr>
              </a:solidFill>
            </a:ln>
          </p:spPr>
        </p:pic>
      </p:grpSp>
      <p:grpSp>
        <p:nvGrpSpPr>
          <p:cNvPr id="32" name="Group 31">
            <a:extLst>
              <a:ext uri="{FF2B5EF4-FFF2-40B4-BE49-F238E27FC236}">
                <a16:creationId xmlns:a16="http://schemas.microsoft.com/office/drawing/2014/main" id="{F7203EBF-4606-7840-90AD-228D51FF78F6}"/>
              </a:ext>
            </a:extLst>
          </p:cNvPr>
          <p:cNvGrpSpPr/>
          <p:nvPr/>
        </p:nvGrpSpPr>
        <p:grpSpPr>
          <a:xfrm>
            <a:off x="8637721" y="1136090"/>
            <a:ext cx="1487242" cy="2112084"/>
            <a:chOff x="8637721" y="1136090"/>
            <a:chExt cx="1487242" cy="2112084"/>
          </a:xfrm>
        </p:grpSpPr>
        <p:sp>
          <p:nvSpPr>
            <p:cNvPr id="15" name="TextBox 14">
              <a:extLst>
                <a:ext uri="{FF2B5EF4-FFF2-40B4-BE49-F238E27FC236}">
                  <a16:creationId xmlns:a16="http://schemas.microsoft.com/office/drawing/2014/main" id="{FCF23E85-BF8B-E242-A054-92AD4DBBE551}"/>
                </a:ext>
              </a:extLst>
            </p:cNvPr>
            <p:cNvSpPr txBox="1"/>
            <p:nvPr/>
          </p:nvSpPr>
          <p:spPr>
            <a:xfrm>
              <a:off x="8637721" y="2878842"/>
              <a:ext cx="1487242" cy="369332"/>
            </a:xfrm>
            <a:prstGeom prst="rect">
              <a:avLst/>
            </a:prstGeom>
          </p:spPr>
          <p:txBody>
            <a:bodyPr wrap="square" lIns="0" tIns="0" rIns="0" bIns="0" rtlCol="0">
              <a:spAutoFit/>
            </a:bodyPr>
            <a:lstStyle/>
            <a:p>
              <a:pPr algn="ctr"/>
              <a:r>
                <a:rPr lang="en-US" sz="1400" b="1" dirty="0">
                  <a:solidFill>
                    <a:srgbClr val="404040"/>
                  </a:solidFill>
                </a:rPr>
                <a:t>Raluca </a:t>
              </a:r>
              <a:r>
                <a:rPr lang="en-US" sz="1400" b="1" dirty="0" err="1">
                  <a:solidFill>
                    <a:srgbClr val="404040"/>
                  </a:solidFill>
                </a:rPr>
                <a:t>Meledjiev</a:t>
              </a:r>
              <a:endParaRPr lang="en-US" sz="1400" b="1" dirty="0">
                <a:solidFill>
                  <a:srgbClr val="404040"/>
                </a:solidFill>
              </a:endParaRPr>
            </a:p>
            <a:p>
              <a:pPr algn="ctr">
                <a:lnSpc>
                  <a:spcPts val="1220"/>
                </a:lnSpc>
              </a:pPr>
              <a:r>
                <a:rPr lang="en-US" sz="1100" dirty="0">
                  <a:solidFill>
                    <a:srgbClr val="404040"/>
                  </a:solidFill>
                </a:rPr>
                <a:t>Asia Pacific and BGS</a:t>
              </a:r>
            </a:p>
          </p:txBody>
        </p:sp>
        <p:pic>
          <p:nvPicPr>
            <p:cNvPr id="16" name="Picture 15">
              <a:extLst>
                <a:ext uri="{FF2B5EF4-FFF2-40B4-BE49-F238E27FC236}">
                  <a16:creationId xmlns:a16="http://schemas.microsoft.com/office/drawing/2014/main" id="{A8E4E5C6-0B64-B341-A067-47DA3199876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742823" y="1136090"/>
              <a:ext cx="1277038" cy="1699782"/>
            </a:xfrm>
            <a:prstGeom prst="rect">
              <a:avLst/>
            </a:prstGeom>
            <a:ln w="6350">
              <a:solidFill>
                <a:schemeClr val="bg1">
                  <a:lumMod val="85000"/>
                </a:schemeClr>
              </a:solidFill>
            </a:ln>
          </p:spPr>
        </p:pic>
      </p:grpSp>
      <p:grpSp>
        <p:nvGrpSpPr>
          <p:cNvPr id="28" name="Group 27">
            <a:extLst>
              <a:ext uri="{FF2B5EF4-FFF2-40B4-BE49-F238E27FC236}">
                <a16:creationId xmlns:a16="http://schemas.microsoft.com/office/drawing/2014/main" id="{B88174E2-1F84-4541-B2DC-6FAC82D7C241}"/>
              </a:ext>
            </a:extLst>
          </p:cNvPr>
          <p:cNvGrpSpPr/>
          <p:nvPr/>
        </p:nvGrpSpPr>
        <p:grpSpPr>
          <a:xfrm>
            <a:off x="2761559" y="3407465"/>
            <a:ext cx="2288582" cy="2130287"/>
            <a:chOff x="2761559" y="3407465"/>
            <a:chExt cx="2288582" cy="2130287"/>
          </a:xfrm>
        </p:grpSpPr>
        <p:sp>
          <p:nvSpPr>
            <p:cNvPr id="18" name="TextBox 17">
              <a:extLst>
                <a:ext uri="{FF2B5EF4-FFF2-40B4-BE49-F238E27FC236}">
                  <a16:creationId xmlns:a16="http://schemas.microsoft.com/office/drawing/2014/main" id="{242AC3B6-5B99-5544-8614-F64BBFF3D24F}"/>
                </a:ext>
              </a:extLst>
            </p:cNvPr>
            <p:cNvSpPr txBox="1"/>
            <p:nvPr/>
          </p:nvSpPr>
          <p:spPr>
            <a:xfrm>
              <a:off x="2761559" y="5168420"/>
              <a:ext cx="2288582" cy="369332"/>
            </a:xfrm>
            <a:prstGeom prst="rect">
              <a:avLst/>
            </a:prstGeom>
          </p:spPr>
          <p:txBody>
            <a:bodyPr wrap="square" lIns="0" tIns="0" rIns="0" bIns="0" rtlCol="0">
              <a:spAutoFit/>
            </a:bodyPr>
            <a:lstStyle/>
            <a:p>
              <a:pPr algn="ctr"/>
              <a:r>
                <a:rPr lang="en-US" sz="1400" b="1" dirty="0"/>
                <a:t>Priscila </a:t>
              </a:r>
              <a:r>
                <a:rPr lang="en-US" sz="1400" b="1" dirty="0" err="1"/>
                <a:t>Palhares</a:t>
              </a:r>
              <a:r>
                <a:rPr lang="en-US" sz="1400" b="1" dirty="0"/>
                <a:t> Mendes</a:t>
              </a:r>
            </a:p>
            <a:p>
              <a:pPr algn="ctr">
                <a:lnSpc>
                  <a:spcPts val="1220"/>
                </a:lnSpc>
              </a:pPr>
              <a:r>
                <a:rPr lang="en-US" sz="1100" dirty="0"/>
                <a:t>Latin America</a:t>
              </a:r>
            </a:p>
          </p:txBody>
        </p:sp>
        <p:pic>
          <p:nvPicPr>
            <p:cNvPr id="19" name="Picture 18">
              <a:extLst>
                <a:ext uri="{FF2B5EF4-FFF2-40B4-BE49-F238E27FC236}">
                  <a16:creationId xmlns:a16="http://schemas.microsoft.com/office/drawing/2014/main" id="{D8A8BBF9-B858-6E48-83E6-A26108978F30}"/>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21000"/>
                      </a14:imgEffect>
                    </a14:imgLayer>
                  </a14:imgProps>
                </a:ext>
                <a:ext uri="{28A0092B-C50C-407E-A947-70E740481C1C}">
                  <a14:useLocalDpi xmlns:a14="http://schemas.microsoft.com/office/drawing/2010/main"/>
                </a:ext>
              </a:extLst>
            </a:blip>
            <a:srcRect/>
            <a:stretch/>
          </p:blipFill>
          <p:spPr>
            <a:xfrm>
              <a:off x="3262615" y="3407465"/>
              <a:ext cx="1286470" cy="1715169"/>
            </a:xfrm>
            <a:prstGeom prst="rect">
              <a:avLst/>
            </a:prstGeom>
            <a:ln w="6350">
              <a:solidFill>
                <a:schemeClr val="bg1">
                  <a:lumMod val="85000"/>
                </a:schemeClr>
              </a:solidFill>
            </a:ln>
          </p:spPr>
        </p:pic>
      </p:grpSp>
      <p:grpSp>
        <p:nvGrpSpPr>
          <p:cNvPr id="26" name="Group 25">
            <a:extLst>
              <a:ext uri="{FF2B5EF4-FFF2-40B4-BE49-F238E27FC236}">
                <a16:creationId xmlns:a16="http://schemas.microsoft.com/office/drawing/2014/main" id="{FDC9E30C-0EBF-0647-9AC2-DA6C379E5DAE}"/>
              </a:ext>
            </a:extLst>
          </p:cNvPr>
          <p:cNvGrpSpPr/>
          <p:nvPr/>
        </p:nvGrpSpPr>
        <p:grpSpPr>
          <a:xfrm>
            <a:off x="7544267" y="3397578"/>
            <a:ext cx="1452321" cy="2295703"/>
            <a:chOff x="7544267" y="3397578"/>
            <a:chExt cx="1452321" cy="2295703"/>
          </a:xfrm>
        </p:grpSpPr>
        <p:sp>
          <p:nvSpPr>
            <p:cNvPr id="21" name="TextBox 20">
              <a:extLst>
                <a:ext uri="{FF2B5EF4-FFF2-40B4-BE49-F238E27FC236}">
                  <a16:creationId xmlns:a16="http://schemas.microsoft.com/office/drawing/2014/main" id="{01FB1D92-BD3E-C244-B366-3A303161C394}"/>
                </a:ext>
              </a:extLst>
            </p:cNvPr>
            <p:cNvSpPr txBox="1"/>
            <p:nvPr/>
          </p:nvSpPr>
          <p:spPr>
            <a:xfrm>
              <a:off x="7544267" y="5170061"/>
              <a:ext cx="1452321" cy="523220"/>
            </a:xfrm>
            <a:prstGeom prst="rect">
              <a:avLst/>
            </a:prstGeom>
          </p:spPr>
          <p:txBody>
            <a:bodyPr wrap="square" lIns="0" tIns="0" rIns="0" bIns="0" rtlCol="0">
              <a:spAutoFit/>
            </a:bodyPr>
            <a:lstStyle/>
            <a:p>
              <a:pPr algn="ctr"/>
              <a:r>
                <a:rPr lang="en-US" sz="1400" b="1" dirty="0"/>
                <a:t>Jamal Powell</a:t>
              </a:r>
            </a:p>
            <a:p>
              <a:pPr algn="ctr">
                <a:lnSpc>
                  <a:spcPts val="1220"/>
                </a:lnSpc>
              </a:pPr>
              <a:r>
                <a:rPr lang="en-US" sz="1100" dirty="0"/>
                <a:t>VP Operational Excellence</a:t>
              </a:r>
            </a:p>
          </p:txBody>
        </p:sp>
        <p:pic>
          <p:nvPicPr>
            <p:cNvPr id="22" name="Picture 21">
              <a:extLst>
                <a:ext uri="{FF2B5EF4-FFF2-40B4-BE49-F238E27FC236}">
                  <a16:creationId xmlns:a16="http://schemas.microsoft.com/office/drawing/2014/main" id="{42FE990F-B4A2-C14F-B08A-0B3F13150561}"/>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7637502" y="3397578"/>
              <a:ext cx="1286470" cy="1718291"/>
            </a:xfrm>
            <a:prstGeom prst="rect">
              <a:avLst/>
            </a:prstGeom>
            <a:ln w="6350">
              <a:solidFill>
                <a:schemeClr val="bg1">
                  <a:lumMod val="85000"/>
                </a:schemeClr>
              </a:solidFill>
            </a:ln>
          </p:spPr>
        </p:pic>
      </p:grpSp>
      <p:grpSp>
        <p:nvGrpSpPr>
          <p:cNvPr id="27" name="Group 26">
            <a:extLst>
              <a:ext uri="{FF2B5EF4-FFF2-40B4-BE49-F238E27FC236}">
                <a16:creationId xmlns:a16="http://schemas.microsoft.com/office/drawing/2014/main" id="{A2926922-582F-234A-B688-999F131C1B15}"/>
              </a:ext>
            </a:extLst>
          </p:cNvPr>
          <p:cNvGrpSpPr/>
          <p:nvPr/>
        </p:nvGrpSpPr>
        <p:grpSpPr>
          <a:xfrm>
            <a:off x="5308601" y="3407465"/>
            <a:ext cx="1589401" cy="2290464"/>
            <a:chOff x="5308601" y="3407465"/>
            <a:chExt cx="1589401" cy="2290464"/>
          </a:xfrm>
        </p:grpSpPr>
        <p:sp>
          <p:nvSpPr>
            <p:cNvPr id="24" name="TextBox 23">
              <a:extLst>
                <a:ext uri="{FF2B5EF4-FFF2-40B4-BE49-F238E27FC236}">
                  <a16:creationId xmlns:a16="http://schemas.microsoft.com/office/drawing/2014/main" id="{3E09BE71-B046-3B49-81D0-1887FD646658}"/>
                </a:ext>
              </a:extLst>
            </p:cNvPr>
            <p:cNvSpPr txBox="1"/>
            <p:nvPr/>
          </p:nvSpPr>
          <p:spPr>
            <a:xfrm>
              <a:off x="5308601" y="5174709"/>
              <a:ext cx="1589401" cy="523220"/>
            </a:xfrm>
            <a:prstGeom prst="rect">
              <a:avLst/>
            </a:prstGeom>
          </p:spPr>
          <p:txBody>
            <a:bodyPr wrap="square" lIns="0" tIns="0" rIns="0" bIns="0" rtlCol="0">
              <a:spAutoFit/>
            </a:bodyPr>
            <a:lstStyle/>
            <a:p>
              <a:pPr algn="ctr"/>
              <a:r>
                <a:rPr lang="en-US" sz="1400" b="1" dirty="0"/>
                <a:t>Michalis </a:t>
              </a:r>
              <a:r>
                <a:rPr lang="en-US" sz="1400" b="1" dirty="0" err="1"/>
                <a:t>Papakis</a:t>
              </a:r>
              <a:endParaRPr lang="en-US" sz="1400" b="1" dirty="0"/>
            </a:p>
            <a:p>
              <a:pPr algn="ctr">
                <a:lnSpc>
                  <a:spcPts val="1220"/>
                </a:lnSpc>
              </a:pPr>
              <a:r>
                <a:rPr lang="en-US" sz="1100" dirty="0"/>
                <a:t>Brink’s Europe, </a:t>
              </a:r>
              <a:br>
                <a:rPr lang="en-US" sz="1100" dirty="0"/>
              </a:br>
              <a:r>
                <a:rPr lang="en-US" sz="1100" dirty="0"/>
                <a:t>Middle East and Africa</a:t>
              </a:r>
            </a:p>
          </p:txBody>
        </p:sp>
        <p:pic>
          <p:nvPicPr>
            <p:cNvPr id="25" name="Picture 24">
              <a:extLst>
                <a:ext uri="{FF2B5EF4-FFF2-40B4-BE49-F238E27FC236}">
                  <a16:creationId xmlns:a16="http://schemas.microsoft.com/office/drawing/2014/main" id="{F90671FC-6847-D345-875D-4788F3D5E02D}"/>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colorTemperature colorTemp="6751"/>
                      </a14:imgEffect>
                    </a14:imgLayer>
                  </a14:imgProps>
                </a:ext>
                <a:ext uri="{28A0092B-C50C-407E-A947-70E740481C1C}">
                  <a14:useLocalDpi xmlns:a14="http://schemas.microsoft.com/office/drawing/2010/main"/>
                </a:ext>
              </a:extLst>
            </a:blip>
            <a:srcRect/>
            <a:stretch/>
          </p:blipFill>
          <p:spPr>
            <a:xfrm>
              <a:off x="5446663" y="3407465"/>
              <a:ext cx="1286470" cy="1715169"/>
            </a:xfrm>
            <a:prstGeom prst="rect">
              <a:avLst/>
            </a:prstGeom>
            <a:ln w="6350">
              <a:solidFill>
                <a:schemeClr val="bg1">
                  <a:lumMod val="85000"/>
                </a:schemeClr>
              </a:solidFill>
            </a:ln>
          </p:spPr>
        </p:pic>
      </p:grpSp>
    </p:spTree>
    <p:extLst>
      <p:ext uri="{BB962C8B-B14F-4D97-AF65-F5344CB8AC3E}">
        <p14:creationId xmlns:p14="http://schemas.microsoft.com/office/powerpoint/2010/main" val="376656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E4CA9-17D5-DA4D-A462-FF9D2C08E9D0}"/>
              </a:ext>
            </a:extLst>
          </p:cNvPr>
          <p:cNvSpPr>
            <a:spLocks noGrp="1"/>
          </p:cNvSpPr>
          <p:nvPr>
            <p:ph type="title"/>
          </p:nvPr>
        </p:nvSpPr>
        <p:spPr/>
        <p:txBody>
          <a:bodyPr/>
          <a:lstStyle/>
          <a:p>
            <a:r>
              <a:rPr lang="en-US"/>
              <a:t>What’s Next?</a:t>
            </a:r>
          </a:p>
        </p:txBody>
      </p:sp>
      <p:sp>
        <p:nvSpPr>
          <p:cNvPr id="3" name="Text Placeholder 2">
            <a:extLst>
              <a:ext uri="{FF2B5EF4-FFF2-40B4-BE49-F238E27FC236}">
                <a16:creationId xmlns:a16="http://schemas.microsoft.com/office/drawing/2014/main" id="{92416F21-E32D-1B42-B35D-9E827BF72E67}"/>
              </a:ext>
            </a:extLst>
          </p:cNvPr>
          <p:cNvSpPr>
            <a:spLocks noGrp="1"/>
          </p:cNvSpPr>
          <p:nvPr>
            <p:ph type="body" sz="quarter" idx="15"/>
          </p:nvPr>
        </p:nvSpPr>
        <p:spPr>
          <a:xfrm>
            <a:off x="548640" y="822960"/>
            <a:ext cx="8997696" cy="646331"/>
          </a:xfrm>
        </p:spPr>
        <p:txBody>
          <a:bodyPr/>
          <a:lstStyle/>
          <a:p>
            <a:r>
              <a:rPr lang="en-US"/>
              <a:t>Add your own next steps and calls to action (such as signing up for training, scheduling a meeting with your team, etc.)</a:t>
            </a:r>
          </a:p>
        </p:txBody>
      </p:sp>
      <p:sp>
        <p:nvSpPr>
          <p:cNvPr id="4" name="Footer Placeholder 3">
            <a:extLst>
              <a:ext uri="{FF2B5EF4-FFF2-40B4-BE49-F238E27FC236}">
                <a16:creationId xmlns:a16="http://schemas.microsoft.com/office/drawing/2014/main" id="{FB238B27-4646-574E-B7BB-5C8983C155BC}"/>
              </a:ext>
            </a:extLst>
          </p:cNvPr>
          <p:cNvSpPr>
            <a:spLocks noGrp="1"/>
          </p:cNvSpPr>
          <p:nvPr>
            <p:ph type="ftr" sz="quarter" idx="3"/>
          </p:nvPr>
        </p:nvSpPr>
        <p:spPr/>
        <p:txBody>
          <a:bodyPr/>
          <a:lstStyle/>
          <a:p>
            <a:r>
              <a:rPr lang="en-US" dirty="0"/>
              <a:t>Confidential. For Internal Use Only – Do Not Duplicate or Distribute</a:t>
            </a:r>
          </a:p>
        </p:txBody>
      </p:sp>
    </p:spTree>
    <p:extLst>
      <p:ext uri="{BB962C8B-B14F-4D97-AF65-F5344CB8AC3E}">
        <p14:creationId xmlns:p14="http://schemas.microsoft.com/office/powerpoint/2010/main" val="57684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A2C4859-31CD-0C40-84C9-59BD3B5FF55C}"/>
              </a:ext>
            </a:extLst>
          </p:cNvPr>
          <p:cNvSpPr>
            <a:spLocks noGrp="1"/>
          </p:cNvSpPr>
          <p:nvPr>
            <p:ph type="ftr" sz="quarter" idx="3"/>
          </p:nvPr>
        </p:nvSpPr>
        <p:spPr/>
        <p:txBody>
          <a:bodyPr/>
          <a:lstStyle/>
          <a:p>
            <a:r>
              <a:rPr lang="en-US" dirty="0"/>
              <a:t>Confidential. For Internal Use Only – Do Not Duplicate or Distribute</a:t>
            </a:r>
          </a:p>
        </p:txBody>
      </p:sp>
      <p:sp>
        <p:nvSpPr>
          <p:cNvPr id="3" name="Rectangle 2">
            <a:extLst>
              <a:ext uri="{FF2B5EF4-FFF2-40B4-BE49-F238E27FC236}">
                <a16:creationId xmlns:a16="http://schemas.microsoft.com/office/drawing/2014/main" id="{06F7F8A2-8D2C-234D-B761-1B9BC89FFB7D}"/>
              </a:ext>
            </a:extLst>
          </p:cNvPr>
          <p:cNvSpPr/>
          <p:nvPr/>
        </p:nvSpPr>
        <p:spPr>
          <a:xfrm>
            <a:off x="4727931" y="3105834"/>
            <a:ext cx="2723823" cy="646331"/>
          </a:xfrm>
          <a:prstGeom prst="rect">
            <a:avLst/>
          </a:prstGeom>
        </p:spPr>
        <p:txBody>
          <a:bodyPr wrap="none">
            <a:spAutoFit/>
          </a:bodyPr>
          <a:lstStyle/>
          <a:p>
            <a:pPr algn="ctr"/>
            <a:r>
              <a:rPr lang="en-US" sz="3600" b="1" dirty="0"/>
              <a:t>Questions?</a:t>
            </a:r>
            <a:endParaRPr lang="en-US" sz="3600" b="1"/>
          </a:p>
        </p:txBody>
      </p:sp>
    </p:spTree>
    <p:extLst>
      <p:ext uri="{BB962C8B-B14F-4D97-AF65-F5344CB8AC3E}">
        <p14:creationId xmlns:p14="http://schemas.microsoft.com/office/powerpoint/2010/main" val="246009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1F38817-6C82-EC4D-95ED-22261D90D638}"/>
              </a:ext>
            </a:extLst>
          </p:cNvPr>
          <p:cNvSpPr>
            <a:spLocks noGrp="1"/>
          </p:cNvSpPr>
          <p:nvPr>
            <p:ph type="title"/>
          </p:nvPr>
        </p:nvSpPr>
        <p:spPr/>
        <p:txBody>
          <a:bodyPr/>
          <a:lstStyle/>
          <a:p>
            <a:r>
              <a:rPr lang="en-US"/>
              <a:t>Agenda</a:t>
            </a:r>
          </a:p>
        </p:txBody>
      </p:sp>
      <p:sp>
        <p:nvSpPr>
          <p:cNvPr id="12" name="Content Placeholder 11">
            <a:extLst>
              <a:ext uri="{FF2B5EF4-FFF2-40B4-BE49-F238E27FC236}">
                <a16:creationId xmlns:a16="http://schemas.microsoft.com/office/drawing/2014/main" id="{9220FE74-F6A0-7948-B39E-07FC14DD744A}"/>
              </a:ext>
            </a:extLst>
          </p:cNvPr>
          <p:cNvSpPr>
            <a:spLocks noGrp="1"/>
          </p:cNvSpPr>
          <p:nvPr>
            <p:ph sz="quarter" idx="13"/>
          </p:nvPr>
        </p:nvSpPr>
        <p:spPr>
          <a:xfrm>
            <a:off x="541338" y="1371600"/>
            <a:ext cx="11116627" cy="4621778"/>
          </a:xfrm>
        </p:spPr>
        <p:txBody>
          <a:bodyPr/>
          <a:lstStyle/>
          <a:p>
            <a:pPr marL="0" indent="0">
              <a:spcAft>
                <a:spcPts val="600"/>
              </a:spcAft>
              <a:buNone/>
            </a:pPr>
            <a:r>
              <a:rPr lang="en-US" b="1"/>
              <a:t>Where We Are</a:t>
            </a:r>
          </a:p>
          <a:p>
            <a:pPr marL="344488" indent="-146050">
              <a:spcAft>
                <a:spcPts val="600"/>
              </a:spcAft>
            </a:pPr>
            <a:r>
              <a:rPr lang="en-US"/>
              <a:t>The current role of Lean </a:t>
            </a:r>
          </a:p>
          <a:p>
            <a:pPr marL="344488" indent="-146050">
              <a:spcAft>
                <a:spcPts val="2000"/>
              </a:spcAft>
            </a:pPr>
            <a:r>
              <a:rPr lang="en-US"/>
              <a:t>What Lean is … and what it is not </a:t>
            </a:r>
          </a:p>
          <a:p>
            <a:pPr marL="0" indent="0">
              <a:spcAft>
                <a:spcPts val="600"/>
              </a:spcAft>
              <a:buNone/>
            </a:pPr>
            <a:r>
              <a:rPr lang="en-US" b="1"/>
              <a:t>Where We’re Going </a:t>
            </a:r>
          </a:p>
          <a:p>
            <a:pPr marL="344488" indent="-146050">
              <a:spcAft>
                <a:spcPts val="600"/>
              </a:spcAft>
            </a:pPr>
            <a:r>
              <a:rPr lang="en-US"/>
              <a:t>Transforming Brink’s</a:t>
            </a:r>
          </a:p>
          <a:p>
            <a:pPr marL="344488" indent="-146050">
              <a:spcAft>
                <a:spcPts val="600"/>
              </a:spcAft>
            </a:pPr>
            <a:r>
              <a:rPr lang="en-US"/>
              <a:t>Lean accelerates our strategy</a:t>
            </a:r>
          </a:p>
          <a:p>
            <a:pPr marL="344488" indent="-146050">
              <a:spcAft>
                <a:spcPts val="600"/>
              </a:spcAft>
            </a:pPr>
            <a:r>
              <a:rPr lang="en-US"/>
              <a:t>Timeline</a:t>
            </a:r>
          </a:p>
          <a:p>
            <a:pPr marL="344488" indent="-146050">
              <a:spcAft>
                <a:spcPts val="2000"/>
              </a:spcAft>
            </a:pPr>
            <a:r>
              <a:rPr lang="en-US"/>
              <a:t>Quick wins</a:t>
            </a:r>
          </a:p>
          <a:p>
            <a:pPr marL="0" indent="0">
              <a:spcAft>
                <a:spcPts val="600"/>
              </a:spcAft>
              <a:buNone/>
            </a:pPr>
            <a:r>
              <a:rPr lang="en-US" b="1"/>
              <a:t>How We Will Get There</a:t>
            </a:r>
          </a:p>
          <a:p>
            <a:pPr marL="344488" indent="-146050">
              <a:spcAft>
                <a:spcPts val="600"/>
              </a:spcAft>
            </a:pPr>
            <a:r>
              <a:rPr lang="en-US"/>
              <a:t>Expectations</a:t>
            </a:r>
          </a:p>
          <a:p>
            <a:pPr marL="344488" indent="-146050">
              <a:spcAft>
                <a:spcPts val="600"/>
              </a:spcAft>
            </a:pPr>
            <a:r>
              <a:rPr lang="en-US"/>
              <a:t>Training &amp; implementing Lean</a:t>
            </a:r>
          </a:p>
          <a:p>
            <a:pPr marL="344488" indent="-146050">
              <a:spcAft>
                <a:spcPts val="2000"/>
              </a:spcAft>
            </a:pPr>
            <a:r>
              <a:rPr lang="en-US"/>
              <a:t>Support &amp; resources</a:t>
            </a:r>
          </a:p>
        </p:txBody>
      </p:sp>
      <p:sp>
        <p:nvSpPr>
          <p:cNvPr id="13" name="Footer Placeholder 12">
            <a:extLst>
              <a:ext uri="{FF2B5EF4-FFF2-40B4-BE49-F238E27FC236}">
                <a16:creationId xmlns:a16="http://schemas.microsoft.com/office/drawing/2014/main" id="{96266254-EFA5-C24B-82D8-99966ECEF040}"/>
              </a:ext>
            </a:extLst>
          </p:cNvPr>
          <p:cNvSpPr>
            <a:spLocks noGrp="1"/>
          </p:cNvSpPr>
          <p:nvPr>
            <p:ph type="ftr" sz="quarter" idx="3"/>
          </p:nvPr>
        </p:nvSpPr>
        <p:spPr/>
        <p:txBody>
          <a:bodyPr/>
          <a:lstStyle/>
          <a:p>
            <a:r>
              <a:rPr lang="en-US" dirty="0"/>
              <a:t>Confidential. For Internal Use Only – Do Not Duplicate or Distribute</a:t>
            </a:r>
          </a:p>
        </p:txBody>
      </p:sp>
    </p:spTree>
    <p:extLst>
      <p:ext uri="{BB962C8B-B14F-4D97-AF65-F5344CB8AC3E}">
        <p14:creationId xmlns:p14="http://schemas.microsoft.com/office/powerpoint/2010/main" val="427082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E600C-E95E-D747-9769-1C5F4F17BFA0}"/>
              </a:ext>
            </a:extLst>
          </p:cNvPr>
          <p:cNvSpPr>
            <a:spLocks noGrp="1"/>
          </p:cNvSpPr>
          <p:nvPr>
            <p:ph type="title"/>
          </p:nvPr>
        </p:nvSpPr>
        <p:spPr/>
        <p:txBody>
          <a:bodyPr/>
          <a:lstStyle/>
          <a:p>
            <a:r>
              <a:rPr lang="en-US"/>
              <a:t>Where We Are</a:t>
            </a:r>
          </a:p>
        </p:txBody>
      </p:sp>
      <p:sp>
        <p:nvSpPr>
          <p:cNvPr id="3" name="Content Placeholder 2">
            <a:extLst>
              <a:ext uri="{FF2B5EF4-FFF2-40B4-BE49-F238E27FC236}">
                <a16:creationId xmlns:a16="http://schemas.microsoft.com/office/drawing/2014/main" id="{0A5AFACB-AD5D-D149-A36F-7F9313621D2F}"/>
              </a:ext>
            </a:extLst>
          </p:cNvPr>
          <p:cNvSpPr>
            <a:spLocks noGrp="1"/>
          </p:cNvSpPr>
          <p:nvPr>
            <p:ph sz="quarter" idx="13"/>
          </p:nvPr>
        </p:nvSpPr>
        <p:spPr>
          <a:xfrm>
            <a:off x="541338" y="1371600"/>
            <a:ext cx="11116627" cy="2890535"/>
          </a:xfrm>
        </p:spPr>
        <p:txBody>
          <a:bodyPr/>
          <a:lstStyle/>
          <a:p>
            <a:pPr>
              <a:spcAft>
                <a:spcPts val="2000"/>
              </a:spcAft>
            </a:pPr>
            <a:r>
              <a:rPr lang="en-US"/>
              <a:t>The Brink’s Executive Leadership Team is requesting all countries begin implementing Lean in January 2021 if they have not already done so. </a:t>
            </a:r>
          </a:p>
          <a:p>
            <a:pPr>
              <a:spcAft>
                <a:spcPts val="2000"/>
              </a:spcAft>
            </a:pPr>
            <a:r>
              <a:rPr lang="en-US"/>
              <a:t>Lean is well-established and has a track record of success in Latin American operations.</a:t>
            </a:r>
          </a:p>
          <a:p>
            <a:r>
              <a:rPr lang="en-US"/>
              <a:t>Brink’s is expanding Lean to help Brink’s be even stronger for:</a:t>
            </a:r>
          </a:p>
          <a:p>
            <a:pPr lvl="1"/>
            <a:r>
              <a:rPr lang="en-US"/>
              <a:t>our people</a:t>
            </a:r>
          </a:p>
          <a:p>
            <a:pPr lvl="1"/>
            <a:r>
              <a:rPr lang="en-US"/>
              <a:t>our customers</a:t>
            </a:r>
          </a:p>
          <a:p>
            <a:pPr lvl="1"/>
            <a:r>
              <a:rPr lang="en-US"/>
              <a:t>our shareholders</a:t>
            </a:r>
          </a:p>
        </p:txBody>
      </p:sp>
      <p:sp>
        <p:nvSpPr>
          <p:cNvPr id="4" name="Footer Placeholder 3">
            <a:extLst>
              <a:ext uri="{FF2B5EF4-FFF2-40B4-BE49-F238E27FC236}">
                <a16:creationId xmlns:a16="http://schemas.microsoft.com/office/drawing/2014/main" id="{371C9107-87DF-524D-ACED-32A7A34A910C}"/>
              </a:ext>
            </a:extLst>
          </p:cNvPr>
          <p:cNvSpPr>
            <a:spLocks noGrp="1"/>
          </p:cNvSpPr>
          <p:nvPr>
            <p:ph type="ftr" sz="quarter" idx="3"/>
          </p:nvPr>
        </p:nvSpPr>
        <p:spPr/>
        <p:txBody>
          <a:bodyPr/>
          <a:lstStyle/>
          <a:p>
            <a:r>
              <a:rPr lang="en-US" dirty="0"/>
              <a:t>Confidential. For Internal Use Only – Do Not Duplicate or Distribute</a:t>
            </a:r>
          </a:p>
        </p:txBody>
      </p:sp>
    </p:spTree>
    <p:extLst>
      <p:ext uri="{BB962C8B-B14F-4D97-AF65-F5344CB8AC3E}">
        <p14:creationId xmlns:p14="http://schemas.microsoft.com/office/powerpoint/2010/main" val="99034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EABF72-B68E-DF48-B6E4-B206EF4677C7}"/>
              </a:ext>
            </a:extLst>
          </p:cNvPr>
          <p:cNvSpPr>
            <a:spLocks noGrp="1"/>
          </p:cNvSpPr>
          <p:nvPr>
            <p:ph type="title"/>
          </p:nvPr>
        </p:nvSpPr>
        <p:spPr/>
        <p:txBody>
          <a:bodyPr/>
          <a:lstStyle/>
          <a:p>
            <a:r>
              <a:rPr lang="en-US"/>
              <a:t>About Lean</a:t>
            </a:r>
          </a:p>
        </p:txBody>
      </p:sp>
      <p:sp>
        <p:nvSpPr>
          <p:cNvPr id="6" name="Text Placeholder 5">
            <a:extLst>
              <a:ext uri="{FF2B5EF4-FFF2-40B4-BE49-F238E27FC236}">
                <a16:creationId xmlns:a16="http://schemas.microsoft.com/office/drawing/2014/main" id="{A4FDEA6D-6D34-EE4D-B153-1FBC2186C2FD}"/>
              </a:ext>
            </a:extLst>
          </p:cNvPr>
          <p:cNvSpPr>
            <a:spLocks noGrp="1"/>
          </p:cNvSpPr>
          <p:nvPr>
            <p:ph type="body" sz="quarter" idx="15"/>
          </p:nvPr>
        </p:nvSpPr>
        <p:spPr>
          <a:xfrm>
            <a:off x="548640" y="822960"/>
            <a:ext cx="11094720" cy="646331"/>
          </a:xfrm>
        </p:spPr>
        <p:txBody>
          <a:bodyPr/>
          <a:lstStyle/>
          <a:p>
            <a:r>
              <a:rPr lang="en-US"/>
              <a:t>Lean is a management methodology we use to evaluate and </a:t>
            </a:r>
            <a:br>
              <a:rPr lang="en-US"/>
            </a:br>
            <a:r>
              <a:rPr lang="en-US"/>
              <a:t>improve processes and performance</a:t>
            </a:r>
          </a:p>
        </p:txBody>
      </p:sp>
      <p:sp>
        <p:nvSpPr>
          <p:cNvPr id="11" name="Content Placeholder 10">
            <a:extLst>
              <a:ext uri="{FF2B5EF4-FFF2-40B4-BE49-F238E27FC236}">
                <a16:creationId xmlns:a16="http://schemas.microsoft.com/office/drawing/2014/main" id="{46077B8C-EEFE-E645-A9ED-446D7B28A733}"/>
              </a:ext>
            </a:extLst>
          </p:cNvPr>
          <p:cNvSpPr>
            <a:spLocks noGrp="1"/>
          </p:cNvSpPr>
          <p:nvPr>
            <p:ph sz="quarter" idx="17"/>
          </p:nvPr>
        </p:nvSpPr>
        <p:spPr>
          <a:xfrm>
            <a:off x="548641" y="1717102"/>
            <a:ext cx="6446519" cy="2100575"/>
          </a:xfrm>
        </p:spPr>
        <p:txBody>
          <a:bodyPr/>
          <a:lstStyle/>
          <a:p>
            <a:pPr marL="0" indent="0">
              <a:buNone/>
            </a:pPr>
            <a:r>
              <a:rPr lang="en-US"/>
              <a:t>By deploying Lean, Brink’s will position employees to: </a:t>
            </a:r>
          </a:p>
          <a:p>
            <a:pPr marL="344488" indent="-146050"/>
            <a:r>
              <a:rPr lang="en-US"/>
              <a:t>think differently about our work</a:t>
            </a:r>
          </a:p>
          <a:p>
            <a:pPr marL="344488" indent="-146050"/>
            <a:r>
              <a:rPr lang="en-US"/>
              <a:t>see ways we can improve the way </a:t>
            </a:r>
            <a:br>
              <a:rPr lang="en-US"/>
            </a:br>
            <a:r>
              <a:rPr lang="en-US"/>
              <a:t>we work</a:t>
            </a:r>
          </a:p>
          <a:p>
            <a:pPr marL="344488" indent="-146050"/>
            <a:r>
              <a:rPr lang="en-US"/>
              <a:t>fix or remove the frustrations we encounter as we go about our work</a:t>
            </a:r>
          </a:p>
        </p:txBody>
      </p:sp>
      <p:sp>
        <p:nvSpPr>
          <p:cNvPr id="4" name="Footer Placeholder 3">
            <a:extLst>
              <a:ext uri="{FF2B5EF4-FFF2-40B4-BE49-F238E27FC236}">
                <a16:creationId xmlns:a16="http://schemas.microsoft.com/office/drawing/2014/main" id="{C511B023-9726-C049-B4C6-C56BA2974483}"/>
              </a:ext>
            </a:extLst>
          </p:cNvPr>
          <p:cNvSpPr>
            <a:spLocks noGrp="1"/>
          </p:cNvSpPr>
          <p:nvPr>
            <p:ph type="ftr" sz="quarter" idx="3"/>
          </p:nvPr>
        </p:nvSpPr>
        <p:spPr/>
        <p:txBody>
          <a:bodyPr/>
          <a:lstStyle/>
          <a:p>
            <a:r>
              <a:rPr lang="en-US" dirty="0"/>
              <a:t>Confidential. For Internal Use Only – Do Not Duplicate or Distribute</a:t>
            </a:r>
          </a:p>
        </p:txBody>
      </p:sp>
      <p:pic>
        <p:nvPicPr>
          <p:cNvPr id="10" name="Picture 9">
            <a:extLst>
              <a:ext uri="{FF2B5EF4-FFF2-40B4-BE49-F238E27FC236}">
                <a16:creationId xmlns:a16="http://schemas.microsoft.com/office/drawing/2014/main" id="{B13CEA7C-9C12-0E47-9D25-47BA7BFBBAB1}"/>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6000"/>
                    </a14:imgEffect>
                  </a14:imgLayer>
                </a14:imgProps>
              </a:ext>
              <a:ext uri="{28A0092B-C50C-407E-A947-70E740481C1C}">
                <a14:useLocalDpi xmlns:a14="http://schemas.microsoft.com/office/drawing/2010/main"/>
              </a:ext>
            </a:extLst>
          </a:blip>
          <a:srcRect/>
          <a:stretch/>
        </p:blipFill>
        <p:spPr>
          <a:xfrm>
            <a:off x="7662673" y="1371600"/>
            <a:ext cx="3898392" cy="4824092"/>
          </a:xfrm>
          <a:prstGeom prst="rect">
            <a:avLst/>
          </a:prstGeom>
          <a:ln w="6350">
            <a:solidFill>
              <a:schemeClr val="bg1">
                <a:lumMod val="85000"/>
              </a:schemeClr>
            </a:solidFill>
          </a:ln>
        </p:spPr>
      </p:pic>
    </p:spTree>
    <p:extLst>
      <p:ext uri="{BB962C8B-B14F-4D97-AF65-F5344CB8AC3E}">
        <p14:creationId xmlns:p14="http://schemas.microsoft.com/office/powerpoint/2010/main" val="42896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AE05D-3379-114B-B542-B4F771368FE3}"/>
              </a:ext>
            </a:extLst>
          </p:cNvPr>
          <p:cNvSpPr>
            <a:spLocks noGrp="1"/>
          </p:cNvSpPr>
          <p:nvPr>
            <p:ph type="title"/>
          </p:nvPr>
        </p:nvSpPr>
        <p:spPr/>
        <p:txBody>
          <a:bodyPr/>
          <a:lstStyle/>
          <a:p>
            <a:r>
              <a:rPr lang="en-US"/>
              <a:t>What Lean Is and What Lean Is Not</a:t>
            </a:r>
          </a:p>
        </p:txBody>
      </p:sp>
      <p:sp>
        <p:nvSpPr>
          <p:cNvPr id="3" name="Content Placeholder 2">
            <a:extLst>
              <a:ext uri="{FF2B5EF4-FFF2-40B4-BE49-F238E27FC236}">
                <a16:creationId xmlns:a16="http://schemas.microsoft.com/office/drawing/2014/main" id="{EFC9ABD7-C041-FC42-A126-BE48AA59465B}"/>
              </a:ext>
            </a:extLst>
          </p:cNvPr>
          <p:cNvSpPr>
            <a:spLocks noGrp="1"/>
          </p:cNvSpPr>
          <p:nvPr>
            <p:ph sz="quarter" idx="13"/>
          </p:nvPr>
        </p:nvSpPr>
        <p:spPr>
          <a:xfrm>
            <a:off x="541339" y="1371600"/>
            <a:ext cx="5457126" cy="2177519"/>
          </a:xfrm>
        </p:spPr>
        <p:txBody>
          <a:bodyPr/>
          <a:lstStyle/>
          <a:p>
            <a:pPr marL="0" indent="0">
              <a:buNone/>
            </a:pPr>
            <a:r>
              <a:rPr lang="en-US" b="1"/>
              <a:t>Lean is …</a:t>
            </a:r>
          </a:p>
          <a:p>
            <a:pPr marL="344488" indent="-146050">
              <a:spcAft>
                <a:spcPts val="600"/>
              </a:spcAft>
            </a:pPr>
            <a:r>
              <a:rPr lang="en-US"/>
              <a:t>About people and leadership</a:t>
            </a:r>
          </a:p>
          <a:p>
            <a:pPr marL="344488" indent="-146050">
              <a:spcAft>
                <a:spcPts val="600"/>
              </a:spcAft>
            </a:pPr>
            <a:r>
              <a:rPr lang="en-US"/>
              <a:t>The way we work at Brink’s</a:t>
            </a:r>
          </a:p>
          <a:p>
            <a:pPr marL="344488" indent="-146050">
              <a:spcAft>
                <a:spcPts val="600"/>
              </a:spcAft>
            </a:pPr>
            <a:r>
              <a:rPr lang="en-US"/>
              <a:t>Everyone’s opportunity</a:t>
            </a:r>
          </a:p>
          <a:p>
            <a:pPr marL="344488" indent="-146050">
              <a:spcAft>
                <a:spcPts val="600"/>
              </a:spcAft>
            </a:pPr>
            <a:r>
              <a:rPr lang="en-US"/>
              <a:t>Capacity building</a:t>
            </a:r>
          </a:p>
          <a:p>
            <a:pPr marL="344488" indent="-146050">
              <a:spcAft>
                <a:spcPts val="600"/>
              </a:spcAft>
            </a:pPr>
            <a:r>
              <a:rPr lang="en-US"/>
              <a:t>Better for Brink’s and customers</a:t>
            </a:r>
          </a:p>
        </p:txBody>
      </p:sp>
      <p:sp>
        <p:nvSpPr>
          <p:cNvPr id="4" name="Footer Placeholder 3">
            <a:extLst>
              <a:ext uri="{FF2B5EF4-FFF2-40B4-BE49-F238E27FC236}">
                <a16:creationId xmlns:a16="http://schemas.microsoft.com/office/drawing/2014/main" id="{1E3F40C7-54B0-2D47-9F0A-18478AACDDB6}"/>
              </a:ext>
            </a:extLst>
          </p:cNvPr>
          <p:cNvSpPr>
            <a:spLocks noGrp="1"/>
          </p:cNvSpPr>
          <p:nvPr>
            <p:ph type="ftr" sz="quarter" idx="3"/>
          </p:nvPr>
        </p:nvSpPr>
        <p:spPr/>
        <p:txBody>
          <a:bodyPr/>
          <a:lstStyle/>
          <a:p>
            <a:r>
              <a:rPr lang="en-US" dirty="0"/>
              <a:t>Confidential. For Internal Use Only – Do Not Duplicate or Distribute</a:t>
            </a:r>
          </a:p>
        </p:txBody>
      </p:sp>
      <p:sp>
        <p:nvSpPr>
          <p:cNvPr id="5" name="Content Placeholder 2">
            <a:extLst>
              <a:ext uri="{FF2B5EF4-FFF2-40B4-BE49-F238E27FC236}">
                <a16:creationId xmlns:a16="http://schemas.microsoft.com/office/drawing/2014/main" id="{E2A7699B-C017-6A45-BA03-9A5CD84166BF}"/>
              </a:ext>
            </a:extLst>
          </p:cNvPr>
          <p:cNvSpPr txBox="1">
            <a:spLocks/>
          </p:cNvSpPr>
          <p:nvPr/>
        </p:nvSpPr>
        <p:spPr>
          <a:xfrm>
            <a:off x="6193535" y="1371600"/>
            <a:ext cx="5457126" cy="1469633"/>
          </a:xfrm>
          <a:prstGeom prst="rect">
            <a:avLst/>
          </a:prstGeom>
        </p:spPr>
        <p:txBody>
          <a:bodyPr vert="horz" wrap="square" lIns="91440" tIns="45720" rIns="91440" bIns="45720" rtlCol="0" anchor="t" anchorCtr="0">
            <a:spAutoFit/>
          </a:bodyPr>
          <a:lstStyle>
            <a:lvl1pPr marL="171450" indent="-171450"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1pPr>
            <a:lvl2pPr marL="35661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2pPr>
            <a:lvl3pPr marL="53949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3pPr>
            <a:lvl4pPr marL="72237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4pPr>
            <a:lvl5pPr marL="90525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t>Lean is not …</a:t>
            </a:r>
          </a:p>
          <a:p>
            <a:pPr marL="344488" indent="-146050">
              <a:spcAft>
                <a:spcPts val="600"/>
              </a:spcAft>
            </a:pPr>
            <a:r>
              <a:rPr lang="en-US"/>
              <a:t>A program or initiative</a:t>
            </a:r>
          </a:p>
          <a:p>
            <a:pPr marL="344488" indent="-146050">
              <a:spcAft>
                <a:spcPts val="600"/>
              </a:spcAft>
            </a:pPr>
            <a:r>
              <a:rPr lang="en-US"/>
              <a:t>Cost cutting</a:t>
            </a:r>
          </a:p>
          <a:p>
            <a:pPr marL="344488" indent="-146050">
              <a:spcAft>
                <a:spcPts val="600"/>
              </a:spcAft>
            </a:pPr>
            <a:r>
              <a:rPr lang="en-US"/>
              <a:t>Temporary</a:t>
            </a:r>
          </a:p>
        </p:txBody>
      </p:sp>
      <p:sp>
        <p:nvSpPr>
          <p:cNvPr id="6" name="TextBox 5">
            <a:extLst>
              <a:ext uri="{FF2B5EF4-FFF2-40B4-BE49-F238E27FC236}">
                <a16:creationId xmlns:a16="http://schemas.microsoft.com/office/drawing/2014/main" id="{FE32A4D1-E118-0942-8E77-ACD5FB7E367A}"/>
              </a:ext>
            </a:extLst>
          </p:cNvPr>
          <p:cNvSpPr txBox="1"/>
          <p:nvPr/>
        </p:nvSpPr>
        <p:spPr>
          <a:xfrm>
            <a:off x="647701" y="5871904"/>
            <a:ext cx="10896600" cy="378514"/>
          </a:xfrm>
          <a:prstGeom prst="rect">
            <a:avLst/>
          </a:prstGeom>
          <a:noFill/>
          <a:ln w="25400">
            <a:solidFill>
              <a:srgbClr val="FFC000"/>
            </a:solidFill>
          </a:ln>
        </p:spPr>
        <p:txBody>
          <a:bodyPr wrap="square" tIns="45720" bIns="64008" rtlCol="0" anchor="ctr">
            <a:noAutofit/>
          </a:bodyPr>
          <a:lstStyle/>
          <a:p>
            <a:pPr algn="ctr"/>
            <a:r>
              <a:rPr lang="en-US" b="1" dirty="0">
                <a:solidFill>
                  <a:srgbClr val="404040"/>
                </a:solidFill>
                <a:ea typeface="Helvetica Regular" charset="0"/>
                <a:cs typeface="Helvetica Regular" charset="0"/>
              </a:rPr>
              <a:t>Lean unlocks the potential within our people</a:t>
            </a:r>
          </a:p>
        </p:txBody>
      </p:sp>
      <p:grpSp>
        <p:nvGrpSpPr>
          <p:cNvPr id="12" name="Group 11">
            <a:extLst>
              <a:ext uri="{FF2B5EF4-FFF2-40B4-BE49-F238E27FC236}">
                <a16:creationId xmlns:a16="http://schemas.microsoft.com/office/drawing/2014/main" id="{E072913A-10FE-D84E-9514-CBB397C12266}"/>
              </a:ext>
            </a:extLst>
          </p:cNvPr>
          <p:cNvGrpSpPr/>
          <p:nvPr/>
        </p:nvGrpSpPr>
        <p:grpSpPr>
          <a:xfrm>
            <a:off x="1621597" y="3771575"/>
            <a:ext cx="8973068" cy="1833104"/>
            <a:chOff x="1649301" y="3681984"/>
            <a:chExt cx="8973068" cy="1833104"/>
          </a:xfrm>
        </p:grpSpPr>
        <p:pic>
          <p:nvPicPr>
            <p:cNvPr id="8" name="Picture 7">
              <a:extLst>
                <a:ext uri="{FF2B5EF4-FFF2-40B4-BE49-F238E27FC236}">
                  <a16:creationId xmlns:a16="http://schemas.microsoft.com/office/drawing/2014/main" id="{96BBCCDF-51C5-0447-A5FB-A831154E649A}"/>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3000"/>
                      </a14:imgEffect>
                    </a14:imgLayer>
                  </a14:imgProps>
                </a:ext>
                <a:ext uri="{28A0092B-C50C-407E-A947-70E740481C1C}">
                  <a14:useLocalDpi xmlns:a14="http://schemas.microsoft.com/office/drawing/2010/main"/>
                </a:ext>
              </a:extLst>
            </a:blip>
            <a:srcRect/>
            <a:stretch/>
          </p:blipFill>
          <p:spPr>
            <a:xfrm>
              <a:off x="5783075" y="3681984"/>
              <a:ext cx="2373057" cy="1829020"/>
            </a:xfrm>
            <a:prstGeom prst="rect">
              <a:avLst/>
            </a:prstGeom>
            <a:ln w="6350">
              <a:solidFill>
                <a:schemeClr val="bg1">
                  <a:lumMod val="85000"/>
                </a:schemeClr>
              </a:solidFill>
            </a:ln>
          </p:spPr>
        </p:pic>
        <p:pic>
          <p:nvPicPr>
            <p:cNvPr id="9" name="Picture 8">
              <a:extLst>
                <a:ext uri="{FF2B5EF4-FFF2-40B4-BE49-F238E27FC236}">
                  <a16:creationId xmlns:a16="http://schemas.microsoft.com/office/drawing/2014/main" id="{C3F9EED6-DC9C-5145-9A2E-082D941F0844}"/>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9000"/>
                      </a14:imgEffect>
                    </a14:imgLayer>
                  </a14:imgProps>
                </a:ext>
                <a:ext uri="{28A0092B-C50C-407E-A947-70E740481C1C}">
                  <a14:useLocalDpi xmlns:a14="http://schemas.microsoft.com/office/drawing/2010/main"/>
                </a:ext>
              </a:extLst>
            </a:blip>
            <a:srcRect/>
            <a:stretch/>
          </p:blipFill>
          <p:spPr>
            <a:xfrm>
              <a:off x="3479632" y="3681984"/>
              <a:ext cx="1843760" cy="1829020"/>
            </a:xfrm>
            <a:prstGeom prst="rect">
              <a:avLst/>
            </a:prstGeom>
            <a:ln w="6350">
              <a:solidFill>
                <a:schemeClr val="bg1">
                  <a:lumMod val="85000"/>
                </a:schemeClr>
              </a:solidFill>
            </a:ln>
          </p:spPr>
        </p:pic>
        <p:pic>
          <p:nvPicPr>
            <p:cNvPr id="10" name="Picture 9">
              <a:extLst>
                <a:ext uri="{FF2B5EF4-FFF2-40B4-BE49-F238E27FC236}">
                  <a16:creationId xmlns:a16="http://schemas.microsoft.com/office/drawing/2014/main" id="{28BF892C-453E-3C46-8ABC-E09873A0D40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colorTemperature colorTemp="6183"/>
                      </a14:imgEffect>
                      <a14:imgEffect>
                        <a14:saturation sat="132000"/>
                      </a14:imgEffect>
                      <a14:imgEffect>
                        <a14:brightnessContrast bright="22000"/>
                      </a14:imgEffect>
                    </a14:imgLayer>
                  </a14:imgProps>
                </a:ext>
                <a:ext uri="{28A0092B-C50C-407E-A947-70E740481C1C}">
                  <a14:useLocalDpi xmlns:a14="http://schemas.microsoft.com/office/drawing/2010/main"/>
                </a:ext>
              </a:extLst>
            </a:blip>
            <a:srcRect/>
            <a:stretch/>
          </p:blipFill>
          <p:spPr>
            <a:xfrm>
              <a:off x="1649301" y="3681984"/>
              <a:ext cx="1370648" cy="1833104"/>
            </a:xfrm>
            <a:prstGeom prst="rect">
              <a:avLst/>
            </a:prstGeom>
            <a:ln w="6350">
              <a:solidFill>
                <a:schemeClr val="bg1">
                  <a:lumMod val="85000"/>
                </a:schemeClr>
              </a:solidFill>
            </a:ln>
          </p:spPr>
        </p:pic>
        <p:pic>
          <p:nvPicPr>
            <p:cNvPr id="11" name="Picture 10">
              <a:extLst>
                <a:ext uri="{FF2B5EF4-FFF2-40B4-BE49-F238E27FC236}">
                  <a16:creationId xmlns:a16="http://schemas.microsoft.com/office/drawing/2014/main" id="{21F6D1BF-8480-8D41-8E37-8B459B8092FF}"/>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colorTemperature colorTemp="4690"/>
                      </a14:imgEffect>
                      <a14:imgEffect>
                        <a14:brightnessContrast bright="28000"/>
                      </a14:imgEffect>
                    </a14:imgLayer>
                  </a14:imgProps>
                </a:ext>
                <a:ext uri="{28A0092B-C50C-407E-A947-70E740481C1C}">
                  <a14:useLocalDpi xmlns:a14="http://schemas.microsoft.com/office/drawing/2010/main"/>
                </a:ext>
              </a:extLst>
            </a:blip>
            <a:srcRect/>
            <a:stretch/>
          </p:blipFill>
          <p:spPr>
            <a:xfrm>
              <a:off x="8615814" y="3681984"/>
              <a:ext cx="2006555" cy="1829020"/>
            </a:xfrm>
            <a:prstGeom prst="rect">
              <a:avLst/>
            </a:prstGeom>
            <a:ln w="6350">
              <a:solidFill>
                <a:schemeClr val="bg1">
                  <a:lumMod val="85000"/>
                </a:schemeClr>
              </a:solidFill>
            </a:ln>
          </p:spPr>
        </p:pic>
      </p:grpSp>
    </p:spTree>
    <p:extLst>
      <p:ext uri="{BB962C8B-B14F-4D97-AF65-F5344CB8AC3E}">
        <p14:creationId xmlns:p14="http://schemas.microsoft.com/office/powerpoint/2010/main" val="188199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5F35F-24C8-754C-8AEA-6333968D806D}"/>
              </a:ext>
            </a:extLst>
          </p:cNvPr>
          <p:cNvSpPr>
            <a:spLocks noGrp="1"/>
          </p:cNvSpPr>
          <p:nvPr>
            <p:ph type="title"/>
          </p:nvPr>
        </p:nvSpPr>
        <p:spPr/>
        <p:txBody>
          <a:bodyPr/>
          <a:lstStyle/>
          <a:p>
            <a:r>
              <a:rPr lang="en-US"/>
              <a:t>Where We’re Going</a:t>
            </a:r>
          </a:p>
        </p:txBody>
      </p:sp>
      <p:sp>
        <p:nvSpPr>
          <p:cNvPr id="3" name="Content Placeholder 2">
            <a:extLst>
              <a:ext uri="{FF2B5EF4-FFF2-40B4-BE49-F238E27FC236}">
                <a16:creationId xmlns:a16="http://schemas.microsoft.com/office/drawing/2014/main" id="{A3ABA45F-D695-E84E-A151-30C74F13011E}"/>
              </a:ext>
            </a:extLst>
          </p:cNvPr>
          <p:cNvSpPr>
            <a:spLocks noGrp="1"/>
          </p:cNvSpPr>
          <p:nvPr>
            <p:ph sz="quarter" idx="13"/>
          </p:nvPr>
        </p:nvSpPr>
        <p:spPr>
          <a:xfrm>
            <a:off x="2935224" y="1901952"/>
            <a:ext cx="6321552" cy="2710742"/>
          </a:xfrm>
        </p:spPr>
        <p:txBody>
          <a:bodyPr/>
          <a:lstStyle/>
          <a:p>
            <a:pPr marL="0" indent="0">
              <a:lnSpc>
                <a:spcPct val="120000"/>
              </a:lnSpc>
              <a:buNone/>
            </a:pPr>
            <a:r>
              <a:rPr lang="en-US" sz="2400"/>
              <a:t>Consistent with our mission, we want to be the primary partner for all aspects of the cash and valuables supply chain. To achieve this, we are transforming the way we do business to </a:t>
            </a:r>
            <a:r>
              <a:rPr lang="en-US" sz="2400" b="1"/>
              <a:t>optimize our operations</a:t>
            </a:r>
            <a:r>
              <a:rPr lang="en-US" sz="2400"/>
              <a:t> and provide complete cash management solutions.</a:t>
            </a:r>
          </a:p>
        </p:txBody>
      </p:sp>
      <p:sp>
        <p:nvSpPr>
          <p:cNvPr id="4" name="Footer Placeholder 3">
            <a:extLst>
              <a:ext uri="{FF2B5EF4-FFF2-40B4-BE49-F238E27FC236}">
                <a16:creationId xmlns:a16="http://schemas.microsoft.com/office/drawing/2014/main" id="{6B5CE9B3-78CF-834A-B3BB-7C0BF228CE51}"/>
              </a:ext>
            </a:extLst>
          </p:cNvPr>
          <p:cNvSpPr>
            <a:spLocks noGrp="1"/>
          </p:cNvSpPr>
          <p:nvPr>
            <p:ph type="ftr" sz="quarter" idx="3"/>
          </p:nvPr>
        </p:nvSpPr>
        <p:spPr/>
        <p:txBody>
          <a:bodyPr/>
          <a:lstStyle/>
          <a:p>
            <a:r>
              <a:rPr lang="en-US" dirty="0"/>
              <a:t>Confidential. For Internal Use Only – Do Not Duplicate or Distribute</a:t>
            </a:r>
          </a:p>
        </p:txBody>
      </p:sp>
      <p:sp>
        <p:nvSpPr>
          <p:cNvPr id="5" name="TextBox 4">
            <a:extLst>
              <a:ext uri="{FF2B5EF4-FFF2-40B4-BE49-F238E27FC236}">
                <a16:creationId xmlns:a16="http://schemas.microsoft.com/office/drawing/2014/main" id="{1E39289D-E7CF-2A43-8D2C-088C1F0735DD}"/>
              </a:ext>
            </a:extLst>
          </p:cNvPr>
          <p:cNvSpPr txBox="1"/>
          <p:nvPr/>
        </p:nvSpPr>
        <p:spPr>
          <a:xfrm>
            <a:off x="647701" y="5632714"/>
            <a:ext cx="10896600" cy="664797"/>
          </a:xfrm>
          <a:prstGeom prst="rect">
            <a:avLst/>
          </a:prstGeom>
          <a:noFill/>
          <a:ln w="25400">
            <a:solidFill>
              <a:srgbClr val="FFC000"/>
            </a:solidFill>
          </a:ln>
        </p:spPr>
        <p:txBody>
          <a:bodyPr wrap="square" tIns="45720" bIns="64008" rtlCol="0" anchor="ctr">
            <a:spAutoFit/>
          </a:bodyPr>
          <a:lstStyle/>
          <a:p>
            <a:pPr algn="ctr"/>
            <a:r>
              <a:rPr lang="en-US" b="1" dirty="0">
                <a:solidFill>
                  <a:srgbClr val="404040"/>
                </a:solidFill>
                <a:ea typeface="Helvetica Regular" charset="0"/>
                <a:cs typeface="Helvetica Regular" charset="0"/>
              </a:rPr>
              <a:t>We want to make bold moves to disrupt cash management </a:t>
            </a:r>
            <a:br>
              <a:rPr lang="en-US" b="1" dirty="0">
                <a:solidFill>
                  <a:srgbClr val="404040"/>
                </a:solidFill>
                <a:ea typeface="Helvetica Regular" charset="0"/>
                <a:cs typeface="Helvetica Regular" charset="0"/>
              </a:rPr>
            </a:br>
            <a:r>
              <a:rPr lang="en-US" b="1" dirty="0">
                <a:solidFill>
                  <a:srgbClr val="404040"/>
                </a:solidFill>
                <a:ea typeface="Helvetica Regular" charset="0"/>
                <a:cs typeface="Helvetica Regular" charset="0"/>
              </a:rPr>
              <a:t>and transform the customer experience</a:t>
            </a:r>
          </a:p>
        </p:txBody>
      </p:sp>
      <p:sp>
        <p:nvSpPr>
          <p:cNvPr id="7" name="Freeform 6">
            <a:extLst>
              <a:ext uri="{FF2B5EF4-FFF2-40B4-BE49-F238E27FC236}">
                <a16:creationId xmlns:a16="http://schemas.microsoft.com/office/drawing/2014/main" id="{D3F20326-1F96-2E48-8EB4-12CA34DE6118}"/>
              </a:ext>
            </a:extLst>
          </p:cNvPr>
          <p:cNvSpPr/>
          <p:nvPr/>
        </p:nvSpPr>
        <p:spPr>
          <a:xfrm>
            <a:off x="2590800" y="1668847"/>
            <a:ext cx="822960" cy="822960"/>
          </a:xfrm>
          <a:custGeom>
            <a:avLst/>
            <a:gdLst>
              <a:gd name="connsiteX0" fmla="*/ 0 w 927100"/>
              <a:gd name="connsiteY0" fmla="*/ 0 h 927100"/>
              <a:gd name="connsiteX1" fmla="*/ 95250 w 927100"/>
              <a:gd name="connsiteY1" fmla="*/ 0 h 927100"/>
              <a:gd name="connsiteX2" fmla="*/ 927100 w 927100"/>
              <a:gd name="connsiteY2" fmla="*/ 0 h 927100"/>
              <a:gd name="connsiteX3" fmla="*/ 927100 w 927100"/>
              <a:gd name="connsiteY3" fmla="*/ 95250 h 927100"/>
              <a:gd name="connsiteX4" fmla="*/ 95250 w 927100"/>
              <a:gd name="connsiteY4" fmla="*/ 95250 h 927100"/>
              <a:gd name="connsiteX5" fmla="*/ 95250 w 927100"/>
              <a:gd name="connsiteY5" fmla="*/ 927100 h 927100"/>
              <a:gd name="connsiteX6" fmla="*/ 0 w 927100"/>
              <a:gd name="connsiteY6" fmla="*/ 927100 h 927100"/>
              <a:gd name="connsiteX7" fmla="*/ 0 w 927100"/>
              <a:gd name="connsiteY7" fmla="*/ 95250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7100" h="927100">
                <a:moveTo>
                  <a:pt x="0" y="0"/>
                </a:moveTo>
                <a:lnTo>
                  <a:pt x="95250" y="0"/>
                </a:lnTo>
                <a:lnTo>
                  <a:pt x="927100" y="0"/>
                </a:lnTo>
                <a:lnTo>
                  <a:pt x="927100" y="95250"/>
                </a:lnTo>
                <a:lnTo>
                  <a:pt x="95250" y="95250"/>
                </a:lnTo>
                <a:lnTo>
                  <a:pt x="95250" y="927100"/>
                </a:lnTo>
                <a:lnTo>
                  <a:pt x="0" y="927100"/>
                </a:lnTo>
                <a:lnTo>
                  <a:pt x="0" y="9525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Tree>
    <p:extLst>
      <p:ext uri="{BB962C8B-B14F-4D97-AF65-F5344CB8AC3E}">
        <p14:creationId xmlns:p14="http://schemas.microsoft.com/office/powerpoint/2010/main" val="90463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188F9-2ED0-C74C-9200-B78AEF048FC9}"/>
              </a:ext>
            </a:extLst>
          </p:cNvPr>
          <p:cNvSpPr>
            <a:spLocks noGrp="1"/>
          </p:cNvSpPr>
          <p:nvPr>
            <p:ph type="title"/>
          </p:nvPr>
        </p:nvSpPr>
        <p:spPr/>
        <p:txBody>
          <a:bodyPr/>
          <a:lstStyle/>
          <a:p>
            <a:r>
              <a:rPr lang="en-US"/>
              <a:t>Operational Excellence Is a Key Component of Our Strategy</a:t>
            </a:r>
          </a:p>
        </p:txBody>
      </p:sp>
      <p:sp>
        <p:nvSpPr>
          <p:cNvPr id="3" name="Footer Placeholder 2">
            <a:extLst>
              <a:ext uri="{FF2B5EF4-FFF2-40B4-BE49-F238E27FC236}">
                <a16:creationId xmlns:a16="http://schemas.microsoft.com/office/drawing/2014/main" id="{18CC6FD6-169C-ED4A-874A-1D5EF94599CF}"/>
              </a:ext>
            </a:extLst>
          </p:cNvPr>
          <p:cNvSpPr>
            <a:spLocks noGrp="1"/>
          </p:cNvSpPr>
          <p:nvPr>
            <p:ph type="ftr" sz="quarter" idx="3"/>
          </p:nvPr>
        </p:nvSpPr>
        <p:spPr/>
        <p:txBody>
          <a:bodyPr/>
          <a:lstStyle/>
          <a:p>
            <a:r>
              <a:rPr lang="en-US" dirty="0"/>
              <a:t>Confidential. For Internal Use Only – Do Not Duplicate or Distribute</a:t>
            </a:r>
          </a:p>
        </p:txBody>
      </p:sp>
      <p:grpSp>
        <p:nvGrpSpPr>
          <p:cNvPr id="16" name="Group 15">
            <a:extLst>
              <a:ext uri="{FF2B5EF4-FFF2-40B4-BE49-F238E27FC236}">
                <a16:creationId xmlns:a16="http://schemas.microsoft.com/office/drawing/2014/main" id="{BB8EF206-3778-BC49-A5B9-8F09782E5991}"/>
              </a:ext>
            </a:extLst>
          </p:cNvPr>
          <p:cNvGrpSpPr/>
          <p:nvPr/>
        </p:nvGrpSpPr>
        <p:grpSpPr>
          <a:xfrm>
            <a:off x="3852964" y="1291924"/>
            <a:ext cx="4486346" cy="4630403"/>
            <a:chOff x="3852964" y="1181506"/>
            <a:chExt cx="4486346" cy="4630403"/>
          </a:xfrm>
        </p:grpSpPr>
        <p:pic>
          <p:nvPicPr>
            <p:cNvPr id="4" name="Picture 3">
              <a:extLst>
                <a:ext uri="{FF2B5EF4-FFF2-40B4-BE49-F238E27FC236}">
                  <a16:creationId xmlns:a16="http://schemas.microsoft.com/office/drawing/2014/main" id="{95191D28-EFAB-DD47-A5D4-20189220876D}"/>
                </a:ext>
              </a:extLst>
            </p:cNvPr>
            <p:cNvPicPr>
              <a:picLocks noChangeAspect="1"/>
            </p:cNvPicPr>
            <p:nvPr/>
          </p:nvPicPr>
          <p:blipFill>
            <a:blip r:embed="rId2"/>
            <a:stretch>
              <a:fillRect/>
            </a:stretch>
          </p:blipFill>
          <p:spPr>
            <a:xfrm>
              <a:off x="3852964" y="1181506"/>
              <a:ext cx="4486346" cy="4630403"/>
            </a:xfrm>
            <a:prstGeom prst="rect">
              <a:avLst/>
            </a:prstGeom>
          </p:spPr>
        </p:pic>
        <p:pic>
          <p:nvPicPr>
            <p:cNvPr id="5" name="Picture 4">
              <a:extLst>
                <a:ext uri="{FF2B5EF4-FFF2-40B4-BE49-F238E27FC236}">
                  <a16:creationId xmlns:a16="http://schemas.microsoft.com/office/drawing/2014/main" id="{30B4BD52-0646-504D-959A-539C33BB802E}"/>
                </a:ext>
              </a:extLst>
            </p:cNvPr>
            <p:cNvPicPr>
              <a:picLocks noChangeAspect="1"/>
            </p:cNvPicPr>
            <p:nvPr/>
          </p:nvPicPr>
          <p:blipFill>
            <a:blip r:embed="rId3"/>
            <a:stretch>
              <a:fillRect/>
            </a:stretch>
          </p:blipFill>
          <p:spPr>
            <a:xfrm>
              <a:off x="5557466" y="3138198"/>
              <a:ext cx="1065214" cy="418904"/>
            </a:xfrm>
            <a:prstGeom prst="rect">
              <a:avLst/>
            </a:prstGeom>
          </p:spPr>
        </p:pic>
        <p:sp>
          <p:nvSpPr>
            <p:cNvPr id="12" name="TextBox 11">
              <a:extLst>
                <a:ext uri="{FF2B5EF4-FFF2-40B4-BE49-F238E27FC236}">
                  <a16:creationId xmlns:a16="http://schemas.microsoft.com/office/drawing/2014/main" id="{7F7B267D-DC01-C245-8DC9-FABDE246877C}"/>
                </a:ext>
              </a:extLst>
            </p:cNvPr>
            <p:cNvSpPr txBox="1"/>
            <p:nvPr/>
          </p:nvSpPr>
          <p:spPr>
            <a:xfrm>
              <a:off x="5448383" y="4338307"/>
              <a:ext cx="1358026" cy="867930"/>
            </a:xfrm>
            <a:prstGeom prst="rect">
              <a:avLst/>
            </a:prstGeom>
            <a:noFill/>
            <a:ln w="25400">
              <a:noFill/>
              <a:prstDash val="dash"/>
            </a:ln>
          </p:spPr>
          <p:txBody>
            <a:bodyPr wrap="square" rtlCol="0" anchor="ctr" anchorCtr="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04040"/>
                  </a:solidFill>
                  <a:effectLst/>
                  <a:uLnTx/>
                  <a:uFillTx/>
                  <a:latin typeface="Arial" panose="020B0604020202020204"/>
                  <a:ea typeface="+mn-ea"/>
                  <a:cs typeface="Arial" panose="020B0604020202020204" pitchFamily="34" charset="0"/>
                </a:rPr>
                <a:t>Deliver Operational Excellence (DOE)</a:t>
              </a:r>
            </a:p>
          </p:txBody>
        </p:sp>
        <p:sp>
          <p:nvSpPr>
            <p:cNvPr id="13" name="TextBox 12">
              <a:extLst>
                <a:ext uri="{FF2B5EF4-FFF2-40B4-BE49-F238E27FC236}">
                  <a16:creationId xmlns:a16="http://schemas.microsoft.com/office/drawing/2014/main" id="{29AEF902-B3FF-D44E-9EC3-280963BE4F8B}"/>
                </a:ext>
              </a:extLst>
            </p:cNvPr>
            <p:cNvSpPr txBox="1"/>
            <p:nvPr/>
          </p:nvSpPr>
          <p:spPr>
            <a:xfrm>
              <a:off x="4633762" y="2214226"/>
              <a:ext cx="974512" cy="867930"/>
            </a:xfrm>
            <a:prstGeom prst="rect">
              <a:avLst/>
            </a:prstGeom>
            <a:noFill/>
            <a:ln w="25400">
              <a:noFill/>
              <a:prstDash val="dash"/>
            </a:ln>
          </p:spPr>
          <p:txBody>
            <a:bodyPr wrap="square" rtlCol="0" anchor="ctr" anchorCtr="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panose="020B0604020202020204"/>
                  <a:ea typeface="+mn-ea"/>
                  <a:cs typeface="Arial" panose="020B0604020202020204" pitchFamily="34" charset="0"/>
                </a:rPr>
                <a:t>Introduce</a:t>
              </a:r>
            </a:p>
            <a:p>
              <a:pPr marL="0" marR="0" lvl="0" indent="0" algn="ctr" defTabSz="914400" rtl="0" eaLnBrk="1" fontAlgn="auto" latinLnBrk="0" hangingPunct="1">
                <a:lnSpc>
                  <a:spcPct val="90000"/>
                </a:lnSpc>
                <a:spcBef>
                  <a:spcPts val="0"/>
                </a:spcBef>
                <a:spcAft>
                  <a:spcPts val="0"/>
                </a:spcAft>
                <a:buClrTx/>
                <a:buSzTx/>
                <a:buFontTx/>
                <a:buNone/>
                <a:tabLst/>
                <a:defRPr/>
              </a:pPr>
              <a:r>
                <a:rPr lang="en-US" sz="1400" dirty="0">
                  <a:solidFill>
                    <a:schemeClr val="bg1"/>
                  </a:solidFill>
                  <a:latin typeface="Arial" panose="020B0604020202020204"/>
                  <a:cs typeface="Arial" panose="020B0604020202020204" pitchFamily="34" charset="0"/>
                </a:rPr>
                <a:t>Digital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panose="020B0604020202020204"/>
                  <a:ea typeface="+mn-ea"/>
                  <a:cs typeface="Arial" panose="020B0604020202020204" pitchFamily="34" charset="0"/>
                </a:rPr>
                <a:t>Solutions</a:t>
              </a:r>
            </a:p>
            <a:p>
              <a:pPr marL="0" marR="0" lvl="0" indent="0" algn="ctr" defTabSz="914400" rtl="0" eaLnBrk="1" fontAlgn="auto" latinLnBrk="0" hangingPunct="1">
                <a:lnSpc>
                  <a:spcPct val="90000"/>
                </a:lnSpc>
                <a:spcBef>
                  <a:spcPts val="0"/>
                </a:spcBef>
                <a:spcAft>
                  <a:spcPts val="0"/>
                </a:spcAft>
                <a:buClrTx/>
                <a:buSzTx/>
                <a:buFontTx/>
                <a:buNone/>
                <a:tabLst/>
                <a:defRPr/>
              </a:pPr>
              <a:r>
                <a:rPr lang="en-US" sz="1400" dirty="0">
                  <a:solidFill>
                    <a:schemeClr val="bg1"/>
                  </a:solidFill>
                  <a:latin typeface="Arial" panose="020B0604020202020204"/>
                  <a:cs typeface="Arial" panose="020B0604020202020204" pitchFamily="34" charset="0"/>
                </a:rPr>
                <a:t>(IDS)</a:t>
              </a:r>
              <a:endParaRPr kumimoji="0" lang="en-US" sz="1400" b="0" i="0" u="none" strike="noStrike" kern="1200" cap="none" spc="0" normalizeH="0" baseline="0" noProof="0" dirty="0">
                <a:ln>
                  <a:noFill/>
                </a:ln>
                <a:solidFill>
                  <a:schemeClr val="bg1"/>
                </a:solidFill>
                <a:effectLst/>
                <a:uLnTx/>
                <a:uFillTx/>
                <a:latin typeface="Arial" panose="020B0604020202020204"/>
                <a:ea typeface="+mn-ea"/>
                <a:cs typeface="Arial" panose="020B0604020202020204" pitchFamily="34" charset="0"/>
              </a:endParaRPr>
            </a:p>
          </p:txBody>
        </p:sp>
        <p:sp>
          <p:nvSpPr>
            <p:cNvPr id="14" name="TextBox 13">
              <a:extLst>
                <a:ext uri="{FF2B5EF4-FFF2-40B4-BE49-F238E27FC236}">
                  <a16:creationId xmlns:a16="http://schemas.microsoft.com/office/drawing/2014/main" id="{3DABA360-04D0-E545-B59B-EB81C19DD919}"/>
                </a:ext>
              </a:extLst>
            </p:cNvPr>
            <p:cNvSpPr txBox="1"/>
            <p:nvPr/>
          </p:nvSpPr>
          <p:spPr>
            <a:xfrm>
              <a:off x="6569568" y="2214225"/>
              <a:ext cx="1065214" cy="867930"/>
            </a:xfrm>
            <a:prstGeom prst="rect">
              <a:avLst/>
            </a:prstGeom>
            <a:noFill/>
            <a:ln w="25400">
              <a:noFill/>
              <a:prstDash val="dash"/>
            </a:ln>
          </p:spPr>
          <p:txBody>
            <a:bodyPr wrap="square" rtlCol="0" anchor="ctr" anchorCtr="0">
              <a:spAutoFit/>
            </a:bodyPr>
            <a:lstStyle/>
            <a:p>
              <a:pPr lvl="0" algn="ctr">
                <a:lnSpc>
                  <a:spcPct val="90000"/>
                </a:lnSpc>
                <a:defRPr/>
              </a:pPr>
              <a:r>
                <a:rPr lang="en-US" sz="1400" dirty="0">
                  <a:solidFill>
                    <a:schemeClr val="bg1"/>
                  </a:solidFill>
                  <a:cs typeface="Arial" panose="020B0604020202020204" pitchFamily="34" charset="0"/>
                </a:rPr>
                <a:t>Accelerate </a:t>
              </a:r>
              <a:br>
                <a:rPr lang="en-US" sz="1400" dirty="0">
                  <a:solidFill>
                    <a:schemeClr val="bg1"/>
                  </a:solidFill>
                  <a:cs typeface="Arial" panose="020B0604020202020204" pitchFamily="34" charset="0"/>
                </a:rPr>
              </a:br>
              <a:r>
                <a:rPr lang="en-US" sz="1400" dirty="0">
                  <a:solidFill>
                    <a:schemeClr val="bg1"/>
                  </a:solidFill>
                  <a:cs typeface="Arial" panose="020B0604020202020204" pitchFamily="34" charset="0"/>
                </a:rPr>
                <a:t>Profitable </a:t>
              </a:r>
              <a:br>
                <a:rPr lang="en-US" sz="1400" dirty="0">
                  <a:solidFill>
                    <a:schemeClr val="bg1"/>
                  </a:solidFill>
                  <a:cs typeface="Arial" panose="020B0604020202020204" pitchFamily="34" charset="0"/>
                </a:rPr>
              </a:br>
              <a:r>
                <a:rPr lang="en-US" sz="1400" dirty="0">
                  <a:solidFill>
                    <a:schemeClr val="bg1"/>
                  </a:solidFill>
                  <a:cs typeface="Arial" panose="020B0604020202020204" pitchFamily="34" charset="0"/>
                </a:rPr>
                <a:t>Growth</a:t>
              </a:r>
            </a:p>
            <a:p>
              <a:pPr lvl="0" algn="ctr">
                <a:lnSpc>
                  <a:spcPct val="90000"/>
                </a:lnSpc>
                <a:defRPr/>
              </a:pPr>
              <a:r>
                <a:rPr lang="en-US" sz="1400" dirty="0">
                  <a:solidFill>
                    <a:schemeClr val="bg1"/>
                  </a:solidFill>
                  <a:cs typeface="Arial" panose="020B0604020202020204" pitchFamily="34" charset="0"/>
                </a:rPr>
                <a:t> (APG)</a:t>
              </a:r>
            </a:p>
          </p:txBody>
        </p:sp>
      </p:grpSp>
    </p:spTree>
    <p:extLst>
      <p:ext uri="{BB962C8B-B14F-4D97-AF65-F5344CB8AC3E}">
        <p14:creationId xmlns:p14="http://schemas.microsoft.com/office/powerpoint/2010/main" val="422158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69DE2-62CA-6E48-AF75-6B89C3CE416F}"/>
              </a:ext>
            </a:extLst>
          </p:cNvPr>
          <p:cNvSpPr>
            <a:spLocks noGrp="1"/>
          </p:cNvSpPr>
          <p:nvPr>
            <p:ph type="title"/>
          </p:nvPr>
        </p:nvSpPr>
        <p:spPr/>
        <p:txBody>
          <a:bodyPr/>
          <a:lstStyle/>
          <a:p>
            <a:r>
              <a:rPr lang="en-US"/>
              <a:t>Lean Drives Operational Excellence</a:t>
            </a:r>
          </a:p>
        </p:txBody>
      </p:sp>
      <p:sp>
        <p:nvSpPr>
          <p:cNvPr id="3" name="Footer Placeholder 2">
            <a:extLst>
              <a:ext uri="{FF2B5EF4-FFF2-40B4-BE49-F238E27FC236}">
                <a16:creationId xmlns:a16="http://schemas.microsoft.com/office/drawing/2014/main" id="{7F193B17-E113-A746-A24F-5066F04AC67A}"/>
              </a:ext>
            </a:extLst>
          </p:cNvPr>
          <p:cNvSpPr>
            <a:spLocks noGrp="1"/>
          </p:cNvSpPr>
          <p:nvPr>
            <p:ph type="ftr" sz="quarter" idx="3"/>
          </p:nvPr>
        </p:nvSpPr>
        <p:spPr/>
        <p:txBody>
          <a:bodyPr/>
          <a:lstStyle/>
          <a:p>
            <a:r>
              <a:rPr lang="en-US" dirty="0"/>
              <a:t>Confidential. For Internal Use Only – Do Not Duplicate or Distribute</a:t>
            </a:r>
          </a:p>
        </p:txBody>
      </p:sp>
      <p:pic>
        <p:nvPicPr>
          <p:cNvPr id="4" name="Picture 3">
            <a:extLst>
              <a:ext uri="{FF2B5EF4-FFF2-40B4-BE49-F238E27FC236}">
                <a16:creationId xmlns:a16="http://schemas.microsoft.com/office/drawing/2014/main" id="{C60C3F2A-03E6-7343-960C-1121C4EB7191}"/>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b="3301"/>
          <a:stretch/>
        </p:blipFill>
        <p:spPr bwMode="auto">
          <a:xfrm>
            <a:off x="-61" y="3232598"/>
            <a:ext cx="12187703" cy="3168202"/>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3E088F6A-3057-B549-B427-1EC7EE2B5F38}"/>
              </a:ext>
            </a:extLst>
          </p:cNvPr>
          <p:cNvSpPr txBox="1"/>
          <p:nvPr/>
        </p:nvSpPr>
        <p:spPr>
          <a:xfrm>
            <a:off x="3383804" y="1527048"/>
            <a:ext cx="5438995" cy="1271016"/>
          </a:xfrm>
          <a:prstGeom prst="rect">
            <a:avLst/>
          </a:prstGeom>
          <a:noFill/>
          <a:ln w="25400">
            <a:solidFill>
              <a:srgbClr val="FFC000"/>
            </a:solidFill>
          </a:ln>
        </p:spPr>
        <p:txBody>
          <a:bodyPr wrap="square" tIns="45720" bIns="64008" rtlCol="0" anchor="ctr">
            <a:noAutofit/>
          </a:bodyPr>
          <a:lstStyle/>
          <a:p>
            <a:pPr algn="ctr"/>
            <a:r>
              <a:rPr lang="en-US" b="1" dirty="0">
                <a:solidFill>
                  <a:srgbClr val="404040"/>
                </a:solidFill>
                <a:ea typeface="Helvetica Regular" charset="0"/>
                <a:cs typeface="Helvetica Regular" charset="0"/>
              </a:rPr>
              <a:t>Lean will improve margins, create capacity, improve our work environment and create a more valuable customer experience. </a:t>
            </a:r>
          </a:p>
        </p:txBody>
      </p:sp>
    </p:spTree>
    <p:extLst>
      <p:ext uri="{BB962C8B-B14F-4D97-AF65-F5344CB8AC3E}">
        <p14:creationId xmlns:p14="http://schemas.microsoft.com/office/powerpoint/2010/main" val="268501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38DCB-C056-CA4F-80DD-370AE4D57283}"/>
              </a:ext>
            </a:extLst>
          </p:cNvPr>
          <p:cNvSpPr>
            <a:spLocks noGrp="1"/>
          </p:cNvSpPr>
          <p:nvPr>
            <p:ph type="title"/>
          </p:nvPr>
        </p:nvSpPr>
        <p:spPr/>
        <p:txBody>
          <a:bodyPr/>
          <a:lstStyle/>
          <a:p>
            <a:r>
              <a:rPr lang="en-US"/>
              <a:t>Lean Timeline</a:t>
            </a:r>
          </a:p>
        </p:txBody>
      </p:sp>
      <p:sp>
        <p:nvSpPr>
          <p:cNvPr id="3" name="Content Placeholder 2">
            <a:extLst>
              <a:ext uri="{FF2B5EF4-FFF2-40B4-BE49-F238E27FC236}">
                <a16:creationId xmlns:a16="http://schemas.microsoft.com/office/drawing/2014/main" id="{C30E4AD4-7BD3-7047-BB3F-FF10D9B0F31A}"/>
              </a:ext>
            </a:extLst>
          </p:cNvPr>
          <p:cNvSpPr>
            <a:spLocks noGrp="1"/>
          </p:cNvSpPr>
          <p:nvPr>
            <p:ph sz="quarter" idx="13"/>
          </p:nvPr>
        </p:nvSpPr>
        <p:spPr>
          <a:xfrm>
            <a:off x="541338" y="1371600"/>
            <a:ext cx="11116627" cy="2246769"/>
          </a:xfrm>
        </p:spPr>
        <p:txBody>
          <a:bodyPr/>
          <a:lstStyle/>
          <a:p>
            <a:pPr marL="0" indent="0">
              <a:spcAft>
                <a:spcPts val="1500"/>
              </a:spcAft>
              <a:buNone/>
            </a:pPr>
            <a:r>
              <a:rPr lang="en-US"/>
              <a:t>Our approach to Lean includes 4 phases over 3+ years. Every country will follow this approach:</a:t>
            </a:r>
          </a:p>
          <a:p>
            <a:pPr marL="344488" indent="-146050">
              <a:spcAft>
                <a:spcPts val="1500"/>
              </a:spcAft>
            </a:pPr>
            <a:r>
              <a:rPr lang="en-US"/>
              <a:t>Plan (3-6 months)</a:t>
            </a:r>
          </a:p>
          <a:p>
            <a:pPr marL="344488" indent="-146050">
              <a:spcAft>
                <a:spcPts val="1500"/>
              </a:spcAft>
            </a:pPr>
            <a:r>
              <a:rPr lang="en-US"/>
              <a:t>Apply the Principles (6-9 months)</a:t>
            </a:r>
          </a:p>
          <a:p>
            <a:pPr marL="344488" indent="-146050">
              <a:spcAft>
                <a:spcPts val="1500"/>
              </a:spcAft>
            </a:pPr>
            <a:r>
              <a:rPr lang="en-US"/>
              <a:t>Deploy (12-18 months)</a:t>
            </a:r>
          </a:p>
          <a:p>
            <a:pPr marL="344488" indent="-146050">
              <a:spcAft>
                <a:spcPts val="1500"/>
              </a:spcAft>
            </a:pPr>
            <a:r>
              <a:rPr lang="en-US"/>
              <a:t>Expand (3+ years)</a:t>
            </a:r>
          </a:p>
        </p:txBody>
      </p:sp>
      <p:sp>
        <p:nvSpPr>
          <p:cNvPr id="4" name="Footer Placeholder 3">
            <a:extLst>
              <a:ext uri="{FF2B5EF4-FFF2-40B4-BE49-F238E27FC236}">
                <a16:creationId xmlns:a16="http://schemas.microsoft.com/office/drawing/2014/main" id="{DFB0D023-9686-1149-B8F6-8A8AC0D27C40}"/>
              </a:ext>
            </a:extLst>
          </p:cNvPr>
          <p:cNvSpPr>
            <a:spLocks noGrp="1"/>
          </p:cNvSpPr>
          <p:nvPr>
            <p:ph type="ftr" sz="quarter" idx="3"/>
          </p:nvPr>
        </p:nvSpPr>
        <p:spPr/>
        <p:txBody>
          <a:bodyPr/>
          <a:lstStyle/>
          <a:p>
            <a:r>
              <a:rPr lang="en-US" dirty="0"/>
              <a:t>Confidential. For Internal Use Only – Do Not Duplicate or Distribute</a:t>
            </a:r>
          </a:p>
        </p:txBody>
      </p:sp>
    </p:spTree>
    <p:extLst>
      <p:ext uri="{BB962C8B-B14F-4D97-AF65-F5344CB8AC3E}">
        <p14:creationId xmlns:p14="http://schemas.microsoft.com/office/powerpoint/2010/main" val="319881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rinks_2021">
  <a:themeElements>
    <a:clrScheme name="Custom 17">
      <a:dk1>
        <a:srgbClr val="3F403F"/>
      </a:dk1>
      <a:lt1>
        <a:srgbClr val="FFFFFF"/>
      </a:lt1>
      <a:dk2>
        <a:srgbClr val="3F403F"/>
      </a:dk2>
      <a:lt2>
        <a:srgbClr val="E7E6E6"/>
      </a:lt2>
      <a:accent1>
        <a:srgbClr val="0A498E"/>
      </a:accent1>
      <a:accent2>
        <a:srgbClr val="97CAEB"/>
      </a:accent2>
      <a:accent3>
        <a:srgbClr val="FFC528"/>
      </a:accent3>
      <a:accent4>
        <a:srgbClr val="64CFE3"/>
      </a:accent4>
      <a:accent5>
        <a:srgbClr val="808383"/>
      </a:accent5>
      <a:accent6>
        <a:srgbClr val="E3E6E8"/>
      </a:accent6>
      <a:hlink>
        <a:srgbClr val="0A498E"/>
      </a:hlink>
      <a:folHlink>
        <a:srgbClr val="0A49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rinks_2021" id="{0906AB56-206C-7047-B4DB-93BDFB87B381}" vid="{62352836-0FE6-7A4B-87DA-F7A63ADA08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8984</TotalTime>
  <Words>776</Words>
  <Application>Microsoft Macintosh PowerPoint</Application>
  <PresentationFormat>Widescreen</PresentationFormat>
  <Paragraphs>117</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(null)</vt:lpstr>
      <vt:lpstr>Calibri</vt:lpstr>
      <vt:lpstr>System Font Regular</vt:lpstr>
      <vt:lpstr>Brinks_2021</vt:lpstr>
      <vt:lpstr>Implementing Lean</vt:lpstr>
      <vt:lpstr>Agenda</vt:lpstr>
      <vt:lpstr>Where We Are</vt:lpstr>
      <vt:lpstr>About Lean</vt:lpstr>
      <vt:lpstr>What Lean Is and What Lean Is Not</vt:lpstr>
      <vt:lpstr>Where We’re Going</vt:lpstr>
      <vt:lpstr>Operational Excellence Is a Key Component of Our Strategy</vt:lpstr>
      <vt:lpstr>Lean Drives Operational Excellence</vt:lpstr>
      <vt:lpstr>Lean Timeline</vt:lpstr>
      <vt:lpstr>Lean Creates Immediate Results</vt:lpstr>
      <vt:lpstr>How We Will Get There</vt:lpstr>
      <vt:lpstr>Tools to Support You</vt:lpstr>
      <vt:lpstr>Expert Support</vt:lpstr>
      <vt:lpstr>What’s Next?</vt:lpstr>
      <vt:lpstr>PowerPoint Presentation</vt:lpstr>
    </vt:vector>
  </TitlesOfParts>
  <Company>Brink's,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Plan 1 (SP1) Targets Exceeded Substantial Value Created for Shareholders</dc:title>
  <dc:creator>Bonnie Hamilton</dc:creator>
  <cp:lastModifiedBy>Nicole van Esselstyn</cp:lastModifiedBy>
  <cp:revision>434</cp:revision>
  <cp:lastPrinted>2021-11-16T14:01:36Z</cp:lastPrinted>
  <dcterms:created xsi:type="dcterms:W3CDTF">2021-10-11T13:39:33Z</dcterms:created>
  <dcterms:modified xsi:type="dcterms:W3CDTF">2022-02-04T20:12:45Z</dcterms:modified>
</cp:coreProperties>
</file>